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85" r:id="rId5"/>
    <p:sldId id="261" r:id="rId6"/>
    <p:sldId id="279" r:id="rId7"/>
    <p:sldId id="280" r:id="rId8"/>
    <p:sldId id="281" r:id="rId9"/>
    <p:sldId id="282" r:id="rId10"/>
    <p:sldId id="283" r:id="rId11"/>
    <p:sldId id="284" r:id="rId12"/>
    <p:sldId id="262" r:id="rId13"/>
    <p:sldId id="264" r:id="rId14"/>
    <p:sldId id="277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758" autoAdjust="0"/>
  </p:normalViewPr>
  <p:slideViewPr>
    <p:cSldViewPr>
      <p:cViewPr varScale="1">
        <p:scale>
          <a:sx n="90" d="100"/>
          <a:sy n="90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6C57B-A8BC-468C-BAD7-BCCA8488829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EC71BB9-8EEA-41EE-8BD9-D77DC661549A}">
      <dgm:prSet phldrT="[文本]" custT="1"/>
      <dgm:spPr/>
      <dgm:t>
        <a:bodyPr/>
        <a:lstStyle/>
        <a:p>
          <a:pPr algn="l"/>
          <a:r>
            <a:rPr lang="zh-CN" altLang="en-US" sz="2400" b="1" dirty="0" smtClean="0"/>
            <a:t>出发</a:t>
          </a:r>
          <a:r>
            <a:rPr lang="en-US" altLang="zh-CN" sz="2400" b="1" dirty="0" smtClean="0"/>
            <a:t>+</a:t>
          </a:r>
          <a:r>
            <a:rPr lang="zh-CN" altLang="en-US" sz="2400" b="1" dirty="0" smtClean="0"/>
            <a:t>休整：</a:t>
          </a:r>
          <a:r>
            <a:rPr lang="en-US" altLang="zh-CN" sz="2400" b="1" dirty="0" smtClean="0"/>
            <a:t>8.9</a:t>
          </a:r>
          <a:r>
            <a:rPr lang="zh-CN" altLang="en-US" sz="2400" b="1" dirty="0" smtClean="0"/>
            <a:t>（出发），</a:t>
          </a:r>
          <a:r>
            <a:rPr lang="en-US" altLang="zh-CN" sz="2400" b="1" dirty="0" smtClean="0"/>
            <a:t>8.10</a:t>
          </a:r>
          <a:r>
            <a:rPr lang="zh-CN" altLang="en-US" sz="2400" b="1" dirty="0" smtClean="0"/>
            <a:t>（到达）</a:t>
          </a:r>
          <a:endParaRPr lang="zh-CN" altLang="en-US" sz="2400" b="1" dirty="0"/>
        </a:p>
      </dgm:t>
    </dgm:pt>
    <dgm:pt modelId="{5AFDBF15-513C-4005-9D49-D38EE9092472}" type="parTrans" cxnId="{2954EB41-9991-4F67-BE92-37842F4B3F5C}">
      <dgm:prSet/>
      <dgm:spPr/>
      <dgm:t>
        <a:bodyPr/>
        <a:lstStyle/>
        <a:p>
          <a:endParaRPr lang="zh-CN" altLang="en-US"/>
        </a:p>
      </dgm:t>
    </dgm:pt>
    <dgm:pt modelId="{A024F26A-B062-45EA-BB85-FC44B8538041}" type="sibTrans" cxnId="{2954EB41-9991-4F67-BE92-37842F4B3F5C}">
      <dgm:prSet/>
      <dgm:spPr/>
      <dgm:t>
        <a:bodyPr/>
        <a:lstStyle/>
        <a:p>
          <a:endParaRPr lang="zh-CN" altLang="en-US"/>
        </a:p>
      </dgm:t>
    </dgm:pt>
    <dgm:pt modelId="{92447F96-3BFA-499C-A0F9-5D19D74C2C66}">
      <dgm:prSet phldrT="[文本]" custT="1"/>
      <dgm:spPr/>
      <dgm:t>
        <a:bodyPr/>
        <a:lstStyle/>
        <a:p>
          <a:pPr algn="l"/>
          <a:r>
            <a:rPr lang="zh-CN" altLang="en-US" sz="2400" b="1" dirty="0" smtClean="0"/>
            <a:t>杏坛中学：</a:t>
          </a:r>
          <a:r>
            <a:rPr lang="en-US" altLang="zh-CN" sz="2400" b="1" dirty="0" smtClean="0"/>
            <a:t>8.12——8.16</a:t>
          </a:r>
          <a:r>
            <a:rPr lang="zh-CN" altLang="en-US" sz="2400" b="1" dirty="0" smtClean="0"/>
            <a:t>（现状</a:t>
          </a:r>
          <a:r>
            <a:rPr lang="en-US" altLang="zh-CN" sz="2400" b="1" dirty="0" smtClean="0"/>
            <a:t>+</a:t>
          </a:r>
          <a:r>
            <a:rPr lang="zh-CN" altLang="en-US" sz="2400" b="1" dirty="0" smtClean="0"/>
            <a:t>问题</a:t>
          </a:r>
          <a:r>
            <a:rPr lang="en-US" altLang="zh-CN" sz="2400" b="1" dirty="0" smtClean="0"/>
            <a:t>+</a:t>
          </a:r>
          <a:r>
            <a:rPr lang="zh-CN" altLang="en-US" sz="2400" b="1" dirty="0" smtClean="0"/>
            <a:t>方案）</a:t>
          </a:r>
          <a:endParaRPr lang="zh-CN" altLang="en-US" sz="2400" dirty="0"/>
        </a:p>
      </dgm:t>
    </dgm:pt>
    <dgm:pt modelId="{E1573B4E-FBA6-4E36-BDF4-DB3DDF230069}" type="parTrans" cxnId="{3C3E0E26-0AFB-4DF8-9B30-AF9546346947}">
      <dgm:prSet/>
      <dgm:spPr/>
      <dgm:t>
        <a:bodyPr/>
        <a:lstStyle/>
        <a:p>
          <a:endParaRPr lang="zh-CN" altLang="en-US"/>
        </a:p>
      </dgm:t>
    </dgm:pt>
    <dgm:pt modelId="{4D84F4A4-B5F3-437B-A80D-9056438E8736}" type="sibTrans" cxnId="{3C3E0E26-0AFB-4DF8-9B30-AF9546346947}">
      <dgm:prSet/>
      <dgm:spPr/>
      <dgm:t>
        <a:bodyPr/>
        <a:lstStyle/>
        <a:p>
          <a:endParaRPr lang="zh-CN" altLang="en-US"/>
        </a:p>
      </dgm:t>
    </dgm:pt>
    <dgm:pt modelId="{BA984C2D-CA79-4D62-862E-5E2132A24DA4}">
      <dgm:prSet phldrT="[文本]" custT="1"/>
      <dgm:spPr/>
      <dgm:t>
        <a:bodyPr/>
        <a:lstStyle/>
        <a:p>
          <a:pPr algn="l"/>
          <a:r>
            <a:rPr lang="zh-CN" altLang="en-US" sz="2400" b="1" dirty="0" smtClean="0"/>
            <a:t>三孔：</a:t>
          </a:r>
          <a:r>
            <a:rPr lang="en-US" altLang="zh-CN" sz="2400" b="1" dirty="0" smtClean="0"/>
            <a:t>8.11</a:t>
          </a:r>
          <a:r>
            <a:rPr lang="zh-CN" altLang="en-US" sz="2400" b="1" dirty="0" smtClean="0"/>
            <a:t>（百闻不如一见）</a:t>
          </a:r>
          <a:endParaRPr lang="zh-CN" altLang="en-US" sz="2400" dirty="0"/>
        </a:p>
      </dgm:t>
    </dgm:pt>
    <dgm:pt modelId="{AE5EE452-0C08-406E-B965-AA489334519B}" type="sibTrans" cxnId="{43AC35E0-8C40-49E4-A6B4-56C886CAFD72}">
      <dgm:prSet/>
      <dgm:spPr/>
      <dgm:t>
        <a:bodyPr/>
        <a:lstStyle/>
        <a:p>
          <a:endParaRPr lang="zh-CN" altLang="en-US"/>
        </a:p>
      </dgm:t>
    </dgm:pt>
    <dgm:pt modelId="{658AF6A3-D08E-48B1-9138-3ABB1EA63331}" type="parTrans" cxnId="{43AC35E0-8C40-49E4-A6B4-56C886CAFD72}">
      <dgm:prSet/>
      <dgm:spPr/>
      <dgm:t>
        <a:bodyPr/>
        <a:lstStyle/>
        <a:p>
          <a:endParaRPr lang="zh-CN" altLang="en-US"/>
        </a:p>
      </dgm:t>
    </dgm:pt>
    <dgm:pt modelId="{638AE4E2-AE67-475C-AEED-89BF5DA006AA}" type="pres">
      <dgm:prSet presAssocID="{1586C57B-A8BC-468C-BAD7-BCCA848882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1204DD6-E2BA-44ED-8E6E-2BCDF2940EC9}" type="pres">
      <dgm:prSet presAssocID="{92447F96-3BFA-499C-A0F9-5D19D74C2C66}" presName="boxAndChildren" presStyleCnt="0"/>
      <dgm:spPr/>
    </dgm:pt>
    <dgm:pt modelId="{5AF7B445-6CCD-47DC-9E62-0FB17542D2AF}" type="pres">
      <dgm:prSet presAssocID="{92447F96-3BFA-499C-A0F9-5D19D74C2C66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BDBA796F-E56B-4316-B957-55E6CDFCBD1F}" type="pres">
      <dgm:prSet presAssocID="{AE5EE452-0C08-406E-B965-AA489334519B}" presName="sp" presStyleCnt="0"/>
      <dgm:spPr/>
    </dgm:pt>
    <dgm:pt modelId="{1CEAD0F9-6F97-4EC7-88A3-02220C7C0949}" type="pres">
      <dgm:prSet presAssocID="{BA984C2D-CA79-4D62-862E-5E2132A24DA4}" presName="arrowAndChildren" presStyleCnt="0"/>
      <dgm:spPr/>
    </dgm:pt>
    <dgm:pt modelId="{0EC7CD0B-EBE2-408D-9C2B-B42713EC9D4D}" type="pres">
      <dgm:prSet presAssocID="{BA984C2D-CA79-4D62-862E-5E2132A24DA4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36061C33-1C6F-467C-AD26-11CE54DF3BE0}" type="pres">
      <dgm:prSet presAssocID="{A024F26A-B062-45EA-BB85-FC44B8538041}" presName="sp" presStyleCnt="0"/>
      <dgm:spPr/>
    </dgm:pt>
    <dgm:pt modelId="{B9997BBD-7810-4F23-8756-C4618EBA4FB3}" type="pres">
      <dgm:prSet presAssocID="{3EC71BB9-8EEA-41EE-8BD9-D77DC661549A}" presName="arrowAndChildren" presStyleCnt="0"/>
      <dgm:spPr/>
    </dgm:pt>
    <dgm:pt modelId="{705BB115-6106-4435-A983-2101A11336A4}" type="pres">
      <dgm:prSet presAssocID="{3EC71BB9-8EEA-41EE-8BD9-D77DC661549A}" presName="parentTextArrow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153F393-3D4B-4B5C-A70E-1F71182C79DC}" type="presOf" srcId="{BA984C2D-CA79-4D62-862E-5E2132A24DA4}" destId="{0EC7CD0B-EBE2-408D-9C2B-B42713EC9D4D}" srcOrd="0" destOrd="0" presId="urn:microsoft.com/office/officeart/2005/8/layout/process4"/>
    <dgm:cxn modelId="{EE5DFA6A-D907-4A02-B174-E4B547608D4A}" type="presOf" srcId="{3EC71BB9-8EEA-41EE-8BD9-D77DC661549A}" destId="{705BB115-6106-4435-A983-2101A11336A4}" srcOrd="0" destOrd="0" presId="urn:microsoft.com/office/officeart/2005/8/layout/process4"/>
    <dgm:cxn modelId="{3C3E0E26-0AFB-4DF8-9B30-AF9546346947}" srcId="{1586C57B-A8BC-468C-BAD7-BCCA8488829B}" destId="{92447F96-3BFA-499C-A0F9-5D19D74C2C66}" srcOrd="2" destOrd="0" parTransId="{E1573B4E-FBA6-4E36-BDF4-DB3DDF230069}" sibTransId="{4D84F4A4-B5F3-437B-A80D-9056438E8736}"/>
    <dgm:cxn modelId="{E7000E7A-18CF-47B6-B4F4-5A02A9786011}" type="presOf" srcId="{92447F96-3BFA-499C-A0F9-5D19D74C2C66}" destId="{5AF7B445-6CCD-47DC-9E62-0FB17542D2AF}" srcOrd="0" destOrd="0" presId="urn:microsoft.com/office/officeart/2005/8/layout/process4"/>
    <dgm:cxn modelId="{2954EB41-9991-4F67-BE92-37842F4B3F5C}" srcId="{1586C57B-A8BC-468C-BAD7-BCCA8488829B}" destId="{3EC71BB9-8EEA-41EE-8BD9-D77DC661549A}" srcOrd="0" destOrd="0" parTransId="{5AFDBF15-513C-4005-9D49-D38EE9092472}" sibTransId="{A024F26A-B062-45EA-BB85-FC44B8538041}"/>
    <dgm:cxn modelId="{43AC35E0-8C40-49E4-A6B4-56C886CAFD72}" srcId="{1586C57B-A8BC-468C-BAD7-BCCA8488829B}" destId="{BA984C2D-CA79-4D62-862E-5E2132A24DA4}" srcOrd="1" destOrd="0" parTransId="{658AF6A3-D08E-48B1-9138-3ABB1EA63331}" sibTransId="{AE5EE452-0C08-406E-B965-AA489334519B}"/>
    <dgm:cxn modelId="{176904A2-DF3C-4147-9415-0E88182FADC0}" type="presOf" srcId="{1586C57B-A8BC-468C-BAD7-BCCA8488829B}" destId="{638AE4E2-AE67-475C-AEED-89BF5DA006AA}" srcOrd="0" destOrd="0" presId="urn:microsoft.com/office/officeart/2005/8/layout/process4"/>
    <dgm:cxn modelId="{66D820E8-C7A5-434D-B757-774A44A93B12}" type="presParOf" srcId="{638AE4E2-AE67-475C-AEED-89BF5DA006AA}" destId="{F1204DD6-E2BA-44ED-8E6E-2BCDF2940EC9}" srcOrd="0" destOrd="0" presId="urn:microsoft.com/office/officeart/2005/8/layout/process4"/>
    <dgm:cxn modelId="{4DEF55E7-D19F-4FD0-95CD-6397B7AFA49A}" type="presParOf" srcId="{F1204DD6-E2BA-44ED-8E6E-2BCDF2940EC9}" destId="{5AF7B445-6CCD-47DC-9E62-0FB17542D2AF}" srcOrd="0" destOrd="0" presId="urn:microsoft.com/office/officeart/2005/8/layout/process4"/>
    <dgm:cxn modelId="{3B746968-5914-4B01-B8FE-E700CC286928}" type="presParOf" srcId="{638AE4E2-AE67-475C-AEED-89BF5DA006AA}" destId="{BDBA796F-E56B-4316-B957-55E6CDFCBD1F}" srcOrd="1" destOrd="0" presId="urn:microsoft.com/office/officeart/2005/8/layout/process4"/>
    <dgm:cxn modelId="{67CC8201-C89D-4D84-9510-DE8E5B7F880C}" type="presParOf" srcId="{638AE4E2-AE67-475C-AEED-89BF5DA006AA}" destId="{1CEAD0F9-6F97-4EC7-88A3-02220C7C0949}" srcOrd="2" destOrd="0" presId="urn:microsoft.com/office/officeart/2005/8/layout/process4"/>
    <dgm:cxn modelId="{CBDBA522-075F-42BD-B17F-0A8DC0463E63}" type="presParOf" srcId="{1CEAD0F9-6F97-4EC7-88A3-02220C7C0949}" destId="{0EC7CD0B-EBE2-408D-9C2B-B42713EC9D4D}" srcOrd="0" destOrd="0" presId="urn:microsoft.com/office/officeart/2005/8/layout/process4"/>
    <dgm:cxn modelId="{2F839B1B-790D-4A02-8781-E1A39710B9A6}" type="presParOf" srcId="{638AE4E2-AE67-475C-AEED-89BF5DA006AA}" destId="{36061C33-1C6F-467C-AD26-11CE54DF3BE0}" srcOrd="3" destOrd="0" presId="urn:microsoft.com/office/officeart/2005/8/layout/process4"/>
    <dgm:cxn modelId="{602A7B83-F61B-4A3A-98F0-A24B6A3495E4}" type="presParOf" srcId="{638AE4E2-AE67-475C-AEED-89BF5DA006AA}" destId="{B9997BBD-7810-4F23-8756-C4618EBA4FB3}" srcOrd="4" destOrd="0" presId="urn:microsoft.com/office/officeart/2005/8/layout/process4"/>
    <dgm:cxn modelId="{4A4A0E1E-DDF5-436E-A336-C8177FF38D22}" type="presParOf" srcId="{B9997BBD-7810-4F23-8756-C4618EBA4FB3}" destId="{705BB115-6106-4435-A983-2101A11336A4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6C57B-A8BC-468C-BAD7-BCCA8488829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EC71BB9-8EEA-41EE-8BD9-D77DC661549A}">
      <dgm:prSet phldrT="[文本]" custT="1"/>
      <dgm:spPr/>
      <dgm:t>
        <a:bodyPr/>
        <a:lstStyle/>
        <a:p>
          <a:pPr algn="l"/>
          <a:r>
            <a:rPr lang="zh-CN" altLang="en-US" sz="2400" b="1" dirty="0" smtClean="0"/>
            <a:t>三孔：</a:t>
          </a:r>
          <a:r>
            <a:rPr lang="en-US" altLang="zh-CN" sz="2400" b="1" dirty="0" smtClean="0"/>
            <a:t>8.17——8.21</a:t>
          </a:r>
          <a:r>
            <a:rPr lang="zh-CN" altLang="en-US" sz="2400" b="1" dirty="0" smtClean="0"/>
            <a:t>（执行方案</a:t>
          </a:r>
          <a:r>
            <a:rPr lang="en-US" altLang="zh-CN" sz="2400" b="1" dirty="0" smtClean="0"/>
            <a:t>+</a:t>
          </a:r>
          <a:r>
            <a:rPr lang="zh-CN" altLang="en-US" sz="2400" b="1" dirty="0" smtClean="0"/>
            <a:t>完善方案</a:t>
          </a:r>
          <a:r>
            <a:rPr lang="en-US" altLang="zh-CN" sz="2400" b="1" dirty="0" smtClean="0"/>
            <a:t>+</a:t>
          </a:r>
          <a:r>
            <a:rPr lang="zh-CN" altLang="en-US" sz="2400" b="1" dirty="0" smtClean="0"/>
            <a:t>指导方针）</a:t>
          </a:r>
          <a:endParaRPr lang="zh-CN" altLang="en-US" sz="2400" dirty="0"/>
        </a:p>
      </dgm:t>
    </dgm:pt>
    <dgm:pt modelId="{5AFDBF15-513C-4005-9D49-D38EE9092472}" type="parTrans" cxnId="{2954EB41-9991-4F67-BE92-37842F4B3F5C}">
      <dgm:prSet/>
      <dgm:spPr/>
      <dgm:t>
        <a:bodyPr/>
        <a:lstStyle/>
        <a:p>
          <a:endParaRPr lang="zh-CN" altLang="en-US"/>
        </a:p>
      </dgm:t>
    </dgm:pt>
    <dgm:pt modelId="{A024F26A-B062-45EA-BB85-FC44B8538041}" type="sibTrans" cxnId="{2954EB41-9991-4F67-BE92-37842F4B3F5C}">
      <dgm:prSet/>
      <dgm:spPr/>
      <dgm:t>
        <a:bodyPr/>
        <a:lstStyle/>
        <a:p>
          <a:endParaRPr lang="zh-CN" altLang="en-US"/>
        </a:p>
      </dgm:t>
    </dgm:pt>
    <dgm:pt modelId="{BA984C2D-CA79-4D62-862E-5E2132A24DA4}">
      <dgm:prSet phldrT="[文本]" custT="1"/>
      <dgm:spPr/>
      <dgm:t>
        <a:bodyPr/>
        <a:lstStyle/>
        <a:p>
          <a:pPr algn="l"/>
          <a:r>
            <a:rPr lang="zh-CN" altLang="en-US" sz="2400" b="1" dirty="0" smtClean="0"/>
            <a:t>杏坛中学：</a:t>
          </a:r>
          <a:r>
            <a:rPr lang="en-US" altLang="zh-CN" sz="2400" b="1" dirty="0" smtClean="0"/>
            <a:t>8.22</a:t>
          </a:r>
          <a:r>
            <a:rPr lang="zh-CN" altLang="en-US" sz="2400" b="1" dirty="0" smtClean="0"/>
            <a:t>（总结），</a:t>
          </a:r>
          <a:r>
            <a:rPr lang="en-US" altLang="zh-CN" sz="2400" b="1" dirty="0" smtClean="0"/>
            <a:t>8.23</a:t>
          </a:r>
          <a:r>
            <a:rPr lang="zh-CN" altLang="en-US" sz="2400" b="1" dirty="0" smtClean="0"/>
            <a:t>（回京）</a:t>
          </a:r>
          <a:endParaRPr lang="zh-CN" altLang="en-US" sz="2400" dirty="0"/>
        </a:p>
      </dgm:t>
    </dgm:pt>
    <dgm:pt modelId="{658AF6A3-D08E-48B1-9138-3ABB1EA63331}" type="parTrans" cxnId="{43AC35E0-8C40-49E4-A6B4-56C886CAFD72}">
      <dgm:prSet/>
      <dgm:spPr/>
      <dgm:t>
        <a:bodyPr/>
        <a:lstStyle/>
        <a:p>
          <a:endParaRPr lang="zh-CN" altLang="en-US"/>
        </a:p>
      </dgm:t>
    </dgm:pt>
    <dgm:pt modelId="{AE5EE452-0C08-406E-B965-AA489334519B}" type="sibTrans" cxnId="{43AC35E0-8C40-49E4-A6B4-56C886CAFD72}">
      <dgm:prSet/>
      <dgm:spPr/>
      <dgm:t>
        <a:bodyPr/>
        <a:lstStyle/>
        <a:p>
          <a:endParaRPr lang="zh-CN" altLang="en-US"/>
        </a:p>
      </dgm:t>
    </dgm:pt>
    <dgm:pt modelId="{638AE4E2-AE67-475C-AEED-89BF5DA006AA}" type="pres">
      <dgm:prSet presAssocID="{1586C57B-A8BC-468C-BAD7-BCCA848882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F6A5942-35A7-45F1-9CE0-0CA9FA6E0458}" type="pres">
      <dgm:prSet presAssocID="{BA984C2D-CA79-4D62-862E-5E2132A24DA4}" presName="boxAndChildren" presStyleCnt="0"/>
      <dgm:spPr/>
    </dgm:pt>
    <dgm:pt modelId="{7202F03F-BE6F-44BF-A38E-49FADA565729}" type="pres">
      <dgm:prSet presAssocID="{BA984C2D-CA79-4D62-862E-5E2132A24DA4}" presName="parentTextBox" presStyleLbl="node1" presStyleIdx="0" presStyleCnt="2"/>
      <dgm:spPr/>
      <dgm:t>
        <a:bodyPr/>
        <a:lstStyle/>
        <a:p>
          <a:endParaRPr lang="zh-CN" altLang="en-US"/>
        </a:p>
      </dgm:t>
    </dgm:pt>
    <dgm:pt modelId="{36061C33-1C6F-467C-AD26-11CE54DF3BE0}" type="pres">
      <dgm:prSet presAssocID="{A024F26A-B062-45EA-BB85-FC44B8538041}" presName="sp" presStyleCnt="0"/>
      <dgm:spPr/>
    </dgm:pt>
    <dgm:pt modelId="{B9997BBD-7810-4F23-8756-C4618EBA4FB3}" type="pres">
      <dgm:prSet presAssocID="{3EC71BB9-8EEA-41EE-8BD9-D77DC661549A}" presName="arrowAndChildren" presStyleCnt="0"/>
      <dgm:spPr/>
    </dgm:pt>
    <dgm:pt modelId="{705BB115-6106-4435-A983-2101A11336A4}" type="pres">
      <dgm:prSet presAssocID="{3EC71BB9-8EEA-41EE-8BD9-D77DC661549A}" presName="parentTextArrow" presStyleLbl="node1" presStyleIdx="1" presStyleCnt="2" custLinFactNeighborY="-9196"/>
      <dgm:spPr/>
      <dgm:t>
        <a:bodyPr/>
        <a:lstStyle/>
        <a:p>
          <a:endParaRPr lang="zh-CN" altLang="en-US"/>
        </a:p>
      </dgm:t>
    </dgm:pt>
  </dgm:ptLst>
  <dgm:cxnLst>
    <dgm:cxn modelId="{17F680D9-5597-4661-A5E1-6D373B6BFC39}" type="presOf" srcId="{3EC71BB9-8EEA-41EE-8BD9-D77DC661549A}" destId="{705BB115-6106-4435-A983-2101A11336A4}" srcOrd="0" destOrd="0" presId="urn:microsoft.com/office/officeart/2005/8/layout/process4"/>
    <dgm:cxn modelId="{2954EB41-9991-4F67-BE92-37842F4B3F5C}" srcId="{1586C57B-A8BC-468C-BAD7-BCCA8488829B}" destId="{3EC71BB9-8EEA-41EE-8BD9-D77DC661549A}" srcOrd="0" destOrd="0" parTransId="{5AFDBF15-513C-4005-9D49-D38EE9092472}" sibTransId="{A024F26A-B062-45EA-BB85-FC44B8538041}"/>
    <dgm:cxn modelId="{43AC35E0-8C40-49E4-A6B4-56C886CAFD72}" srcId="{1586C57B-A8BC-468C-BAD7-BCCA8488829B}" destId="{BA984C2D-CA79-4D62-862E-5E2132A24DA4}" srcOrd="1" destOrd="0" parTransId="{658AF6A3-D08E-48B1-9138-3ABB1EA63331}" sibTransId="{AE5EE452-0C08-406E-B965-AA489334519B}"/>
    <dgm:cxn modelId="{E1719754-20F2-4729-B17C-AE3DEA23A6B2}" type="presOf" srcId="{BA984C2D-CA79-4D62-862E-5E2132A24DA4}" destId="{7202F03F-BE6F-44BF-A38E-49FADA565729}" srcOrd="0" destOrd="0" presId="urn:microsoft.com/office/officeart/2005/8/layout/process4"/>
    <dgm:cxn modelId="{20ACABF8-27B6-472A-A8E6-C8730553EB76}" type="presOf" srcId="{1586C57B-A8BC-468C-BAD7-BCCA8488829B}" destId="{638AE4E2-AE67-475C-AEED-89BF5DA006AA}" srcOrd="0" destOrd="0" presId="urn:microsoft.com/office/officeart/2005/8/layout/process4"/>
    <dgm:cxn modelId="{FE6DD86C-D4B1-4A15-8867-08AB991B0609}" type="presParOf" srcId="{638AE4E2-AE67-475C-AEED-89BF5DA006AA}" destId="{2F6A5942-35A7-45F1-9CE0-0CA9FA6E0458}" srcOrd="0" destOrd="0" presId="urn:microsoft.com/office/officeart/2005/8/layout/process4"/>
    <dgm:cxn modelId="{48A15DF0-35A5-4943-8BFE-AC22421B3673}" type="presParOf" srcId="{2F6A5942-35A7-45F1-9CE0-0CA9FA6E0458}" destId="{7202F03F-BE6F-44BF-A38E-49FADA565729}" srcOrd="0" destOrd="0" presId="urn:microsoft.com/office/officeart/2005/8/layout/process4"/>
    <dgm:cxn modelId="{601DD467-DD41-47F1-AA03-6F99D2FFFC58}" type="presParOf" srcId="{638AE4E2-AE67-475C-AEED-89BF5DA006AA}" destId="{36061C33-1C6F-467C-AD26-11CE54DF3BE0}" srcOrd="1" destOrd="0" presId="urn:microsoft.com/office/officeart/2005/8/layout/process4"/>
    <dgm:cxn modelId="{F441D106-6D55-41B4-82AA-979B9CEBC8B5}" type="presParOf" srcId="{638AE4E2-AE67-475C-AEED-89BF5DA006AA}" destId="{B9997BBD-7810-4F23-8756-C4618EBA4FB3}" srcOrd="2" destOrd="0" presId="urn:microsoft.com/office/officeart/2005/8/layout/process4"/>
    <dgm:cxn modelId="{C29FE981-B716-4A78-8047-1A0F1A62617E}" type="presParOf" srcId="{B9997BBD-7810-4F23-8756-C4618EBA4FB3}" destId="{705BB115-6106-4435-A983-2101A11336A4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B9194-6796-445E-B4A2-0EA50656269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8A88766-41BE-4E6E-8FAA-40331A504BD7}">
      <dgm:prSet phldrT="[文本]"/>
      <dgm:spPr/>
      <dgm:t>
        <a:bodyPr/>
        <a:lstStyle/>
        <a:p>
          <a:r>
            <a:rPr lang="en-US" altLang="zh-CN" dirty="0" smtClean="0"/>
            <a:t>1st</a:t>
          </a:r>
          <a:endParaRPr lang="zh-CN" altLang="en-US" dirty="0"/>
        </a:p>
      </dgm:t>
    </dgm:pt>
    <dgm:pt modelId="{82291B16-9558-4BAB-8831-DDF3097939D8}" type="parTrans" cxnId="{202E9DAB-51B3-4096-B1B9-367DC55D6DF0}">
      <dgm:prSet/>
      <dgm:spPr/>
      <dgm:t>
        <a:bodyPr/>
        <a:lstStyle/>
        <a:p>
          <a:endParaRPr lang="zh-CN" altLang="en-US"/>
        </a:p>
      </dgm:t>
    </dgm:pt>
    <dgm:pt modelId="{6A96B1AF-8E34-4834-A18B-8D9C8F2F3AD6}" type="sibTrans" cxnId="{202E9DAB-51B3-4096-B1B9-367DC55D6DF0}">
      <dgm:prSet/>
      <dgm:spPr/>
      <dgm:t>
        <a:bodyPr/>
        <a:lstStyle/>
        <a:p>
          <a:endParaRPr lang="zh-CN" altLang="en-US"/>
        </a:p>
      </dgm:t>
    </dgm:pt>
    <dgm:pt modelId="{F5A12D8B-2DA3-434C-9204-5FEB86085D14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rgbClr val="00B050"/>
              </a:solidFill>
            </a:rPr>
            <a:t>了解现状</a:t>
          </a:r>
          <a:endParaRPr lang="zh-CN" altLang="en-US" sz="3200" dirty="0">
            <a:solidFill>
              <a:srgbClr val="00B050"/>
            </a:solidFill>
          </a:endParaRPr>
        </a:p>
      </dgm:t>
    </dgm:pt>
    <dgm:pt modelId="{EAB8400A-7C89-4ADC-85F9-1B2571FBFE93}" type="parTrans" cxnId="{1B04B741-D8D4-4297-9815-8F73A64E1A43}">
      <dgm:prSet/>
      <dgm:spPr/>
      <dgm:t>
        <a:bodyPr/>
        <a:lstStyle/>
        <a:p>
          <a:endParaRPr lang="zh-CN" altLang="en-US"/>
        </a:p>
      </dgm:t>
    </dgm:pt>
    <dgm:pt modelId="{165E22CD-5D18-4D74-8132-946FCE2C0A50}" type="sibTrans" cxnId="{1B04B741-D8D4-4297-9815-8F73A64E1A43}">
      <dgm:prSet/>
      <dgm:spPr/>
      <dgm:t>
        <a:bodyPr/>
        <a:lstStyle/>
        <a:p>
          <a:endParaRPr lang="zh-CN" altLang="en-US"/>
        </a:p>
      </dgm:t>
    </dgm:pt>
    <dgm:pt modelId="{E42AFD1F-B484-4193-82ED-0CF02FC80CF9}">
      <dgm:prSet phldrT="[文本]"/>
      <dgm:spPr/>
      <dgm:t>
        <a:bodyPr/>
        <a:lstStyle/>
        <a:p>
          <a:r>
            <a:rPr lang="en-US" altLang="zh-CN" dirty="0" smtClean="0"/>
            <a:t>2nd</a:t>
          </a:r>
          <a:endParaRPr lang="zh-CN" altLang="en-US" dirty="0"/>
        </a:p>
      </dgm:t>
    </dgm:pt>
    <dgm:pt modelId="{58B0D505-8DC2-4B70-8BB6-2F4BDD41CCF0}" type="parTrans" cxnId="{D165294E-2AC4-48E9-9781-7B5F0E2EE511}">
      <dgm:prSet/>
      <dgm:spPr/>
      <dgm:t>
        <a:bodyPr/>
        <a:lstStyle/>
        <a:p>
          <a:endParaRPr lang="zh-CN" altLang="en-US"/>
        </a:p>
      </dgm:t>
    </dgm:pt>
    <dgm:pt modelId="{FB19C856-C4B6-4EA6-BCF1-78244C369093}" type="sibTrans" cxnId="{D165294E-2AC4-48E9-9781-7B5F0E2EE511}">
      <dgm:prSet/>
      <dgm:spPr/>
      <dgm:t>
        <a:bodyPr/>
        <a:lstStyle/>
        <a:p>
          <a:endParaRPr lang="zh-CN" altLang="en-US"/>
        </a:p>
      </dgm:t>
    </dgm:pt>
    <dgm:pt modelId="{BBB37D63-6182-43B2-A59B-6843F225497B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rgbClr val="00B050"/>
              </a:solidFill>
            </a:rPr>
            <a:t>发现问题</a:t>
          </a:r>
          <a:endParaRPr lang="zh-CN" altLang="en-US" sz="3200" dirty="0">
            <a:solidFill>
              <a:srgbClr val="00B050"/>
            </a:solidFill>
          </a:endParaRPr>
        </a:p>
      </dgm:t>
    </dgm:pt>
    <dgm:pt modelId="{000C54BA-76E2-46FC-A220-A8CE28D05165}" type="parTrans" cxnId="{FD98DEF4-B188-4A7F-B81C-38F15BE726B4}">
      <dgm:prSet/>
      <dgm:spPr/>
      <dgm:t>
        <a:bodyPr/>
        <a:lstStyle/>
        <a:p>
          <a:endParaRPr lang="zh-CN" altLang="en-US"/>
        </a:p>
      </dgm:t>
    </dgm:pt>
    <dgm:pt modelId="{2F01AA73-E550-4F2B-8540-F983E3B41918}" type="sibTrans" cxnId="{FD98DEF4-B188-4A7F-B81C-38F15BE726B4}">
      <dgm:prSet/>
      <dgm:spPr/>
      <dgm:t>
        <a:bodyPr/>
        <a:lstStyle/>
        <a:p>
          <a:endParaRPr lang="zh-CN" altLang="en-US"/>
        </a:p>
      </dgm:t>
    </dgm:pt>
    <dgm:pt modelId="{D45D0B93-5BC4-4BB7-854D-8908BD87631D}">
      <dgm:prSet phldrT="[文本]"/>
      <dgm:spPr/>
      <dgm:t>
        <a:bodyPr/>
        <a:lstStyle/>
        <a:p>
          <a:r>
            <a:rPr lang="en-US" altLang="zh-CN" dirty="0" smtClean="0"/>
            <a:t>3th</a:t>
          </a:r>
          <a:endParaRPr lang="zh-CN" altLang="en-US" dirty="0"/>
        </a:p>
      </dgm:t>
    </dgm:pt>
    <dgm:pt modelId="{8F423863-F72D-4B70-A692-4A255CB32CEB}" type="parTrans" cxnId="{CD042183-4CF1-4C02-B97B-E139A20CBBC8}">
      <dgm:prSet/>
      <dgm:spPr/>
      <dgm:t>
        <a:bodyPr/>
        <a:lstStyle/>
        <a:p>
          <a:endParaRPr lang="zh-CN" altLang="en-US"/>
        </a:p>
      </dgm:t>
    </dgm:pt>
    <dgm:pt modelId="{BFB400B0-E8A7-476C-8753-0B8B6E9750BB}" type="sibTrans" cxnId="{CD042183-4CF1-4C02-B97B-E139A20CBBC8}">
      <dgm:prSet/>
      <dgm:spPr/>
      <dgm:t>
        <a:bodyPr/>
        <a:lstStyle/>
        <a:p>
          <a:endParaRPr lang="zh-CN" altLang="en-US"/>
        </a:p>
      </dgm:t>
    </dgm:pt>
    <dgm:pt modelId="{2554D952-C609-434F-9719-8DCD447AE74F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rgbClr val="00B050"/>
              </a:solidFill>
            </a:rPr>
            <a:t>解决问题</a:t>
          </a:r>
          <a:endParaRPr lang="zh-CN" altLang="en-US" sz="3200" dirty="0">
            <a:solidFill>
              <a:srgbClr val="00B050"/>
            </a:solidFill>
          </a:endParaRPr>
        </a:p>
      </dgm:t>
    </dgm:pt>
    <dgm:pt modelId="{7709CEC9-F307-4AA6-8826-433559E8C4BA}" type="parTrans" cxnId="{A28AAA89-DEFB-4E36-903E-3871213761FB}">
      <dgm:prSet/>
      <dgm:spPr/>
      <dgm:t>
        <a:bodyPr/>
        <a:lstStyle/>
        <a:p>
          <a:endParaRPr lang="zh-CN" altLang="en-US"/>
        </a:p>
      </dgm:t>
    </dgm:pt>
    <dgm:pt modelId="{E0CEE891-D1DD-4BE4-998A-EEA9A1C931F6}" type="sibTrans" cxnId="{A28AAA89-DEFB-4E36-903E-3871213761FB}">
      <dgm:prSet/>
      <dgm:spPr/>
      <dgm:t>
        <a:bodyPr/>
        <a:lstStyle/>
        <a:p>
          <a:endParaRPr lang="zh-CN" altLang="en-US"/>
        </a:p>
      </dgm:t>
    </dgm:pt>
    <dgm:pt modelId="{9BDAC79C-1828-4CAA-98BF-ADD562192660}" type="pres">
      <dgm:prSet presAssocID="{05AB9194-6796-445E-B4A2-0EA5065626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5AEE0D-80A1-4432-ADD9-88F272709FC6}" type="pres">
      <dgm:prSet presAssocID="{48A88766-41BE-4E6E-8FAA-40331A504BD7}" presName="composite" presStyleCnt="0"/>
      <dgm:spPr/>
    </dgm:pt>
    <dgm:pt modelId="{E9C17D63-D33A-4341-A6AE-E7BC0E2461B9}" type="pres">
      <dgm:prSet presAssocID="{48A88766-41BE-4E6E-8FAA-40331A504B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58409D-3B8A-4034-B74F-F99749B8A97D}" type="pres">
      <dgm:prSet presAssocID="{48A88766-41BE-4E6E-8FAA-40331A504B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0067AA-D749-4F9B-B4A2-A2519DAEFE0D}" type="pres">
      <dgm:prSet presAssocID="{6A96B1AF-8E34-4834-A18B-8D9C8F2F3AD6}" presName="sp" presStyleCnt="0"/>
      <dgm:spPr/>
    </dgm:pt>
    <dgm:pt modelId="{728A16A1-EFFD-4BDA-87F0-1DA7F9BB7114}" type="pres">
      <dgm:prSet presAssocID="{E42AFD1F-B484-4193-82ED-0CF02FC80CF9}" presName="composite" presStyleCnt="0"/>
      <dgm:spPr/>
    </dgm:pt>
    <dgm:pt modelId="{357530D8-EDC7-4D56-A688-E47C2DDDD55B}" type="pres">
      <dgm:prSet presAssocID="{E42AFD1F-B484-4193-82ED-0CF02FC80C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5A9928-82E6-4924-8AB4-ECC4F26A0F25}" type="pres">
      <dgm:prSet presAssocID="{E42AFD1F-B484-4193-82ED-0CF02FC80C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1A8512-B2DC-43CC-8D20-4C259B3D498A}" type="pres">
      <dgm:prSet presAssocID="{FB19C856-C4B6-4EA6-BCF1-78244C369093}" presName="sp" presStyleCnt="0"/>
      <dgm:spPr/>
    </dgm:pt>
    <dgm:pt modelId="{297FC736-6AD4-48D1-830C-D7E04225BF9D}" type="pres">
      <dgm:prSet presAssocID="{D45D0B93-5BC4-4BB7-854D-8908BD87631D}" presName="composite" presStyleCnt="0"/>
      <dgm:spPr/>
    </dgm:pt>
    <dgm:pt modelId="{180B250D-034E-4D83-BB01-241DED53F220}" type="pres">
      <dgm:prSet presAssocID="{D45D0B93-5BC4-4BB7-854D-8908BD8763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7D25AD-22AD-4D68-9E0F-ADF5DF734855}" type="pres">
      <dgm:prSet presAssocID="{D45D0B93-5BC4-4BB7-854D-8908BD8763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98DEF4-B188-4A7F-B81C-38F15BE726B4}" srcId="{E42AFD1F-B484-4193-82ED-0CF02FC80CF9}" destId="{BBB37D63-6182-43B2-A59B-6843F225497B}" srcOrd="0" destOrd="0" parTransId="{000C54BA-76E2-46FC-A220-A8CE28D05165}" sibTransId="{2F01AA73-E550-4F2B-8540-F983E3B41918}"/>
    <dgm:cxn modelId="{5642D328-6650-4127-9831-F1E908964899}" type="presOf" srcId="{BBB37D63-6182-43B2-A59B-6843F225497B}" destId="{165A9928-82E6-4924-8AB4-ECC4F26A0F25}" srcOrd="0" destOrd="0" presId="urn:microsoft.com/office/officeart/2005/8/layout/chevron2"/>
    <dgm:cxn modelId="{7F68F941-C1B2-4F84-A719-C2621EEDE75E}" type="presOf" srcId="{48A88766-41BE-4E6E-8FAA-40331A504BD7}" destId="{E9C17D63-D33A-4341-A6AE-E7BC0E2461B9}" srcOrd="0" destOrd="0" presId="urn:microsoft.com/office/officeart/2005/8/layout/chevron2"/>
    <dgm:cxn modelId="{CD042183-4CF1-4C02-B97B-E139A20CBBC8}" srcId="{05AB9194-6796-445E-B4A2-0EA506562693}" destId="{D45D0B93-5BC4-4BB7-854D-8908BD87631D}" srcOrd="2" destOrd="0" parTransId="{8F423863-F72D-4B70-A692-4A255CB32CEB}" sibTransId="{BFB400B0-E8A7-476C-8753-0B8B6E9750BB}"/>
    <dgm:cxn modelId="{A28AAA89-DEFB-4E36-903E-3871213761FB}" srcId="{D45D0B93-5BC4-4BB7-854D-8908BD87631D}" destId="{2554D952-C609-434F-9719-8DCD447AE74F}" srcOrd="0" destOrd="0" parTransId="{7709CEC9-F307-4AA6-8826-433559E8C4BA}" sibTransId="{E0CEE891-D1DD-4BE4-998A-EEA9A1C931F6}"/>
    <dgm:cxn modelId="{C4F7A6FD-87DE-4E96-A1A5-6441CEED91B8}" type="presOf" srcId="{E42AFD1F-B484-4193-82ED-0CF02FC80CF9}" destId="{357530D8-EDC7-4D56-A688-E47C2DDDD55B}" srcOrd="0" destOrd="0" presId="urn:microsoft.com/office/officeart/2005/8/layout/chevron2"/>
    <dgm:cxn modelId="{2ADC0BDE-B2AA-4098-A0FB-7D0D58D4138C}" type="presOf" srcId="{D45D0B93-5BC4-4BB7-854D-8908BD87631D}" destId="{180B250D-034E-4D83-BB01-241DED53F220}" srcOrd="0" destOrd="0" presId="urn:microsoft.com/office/officeart/2005/8/layout/chevron2"/>
    <dgm:cxn modelId="{202E9DAB-51B3-4096-B1B9-367DC55D6DF0}" srcId="{05AB9194-6796-445E-B4A2-0EA506562693}" destId="{48A88766-41BE-4E6E-8FAA-40331A504BD7}" srcOrd="0" destOrd="0" parTransId="{82291B16-9558-4BAB-8831-DDF3097939D8}" sibTransId="{6A96B1AF-8E34-4834-A18B-8D9C8F2F3AD6}"/>
    <dgm:cxn modelId="{244D904D-600B-438E-851D-2FFBD6B2F269}" type="presOf" srcId="{F5A12D8B-2DA3-434C-9204-5FEB86085D14}" destId="{4558409D-3B8A-4034-B74F-F99749B8A97D}" srcOrd="0" destOrd="0" presId="urn:microsoft.com/office/officeart/2005/8/layout/chevron2"/>
    <dgm:cxn modelId="{7787247B-024A-4496-86D2-CA997D349012}" type="presOf" srcId="{2554D952-C609-434F-9719-8DCD447AE74F}" destId="{AF7D25AD-22AD-4D68-9E0F-ADF5DF734855}" srcOrd="0" destOrd="0" presId="urn:microsoft.com/office/officeart/2005/8/layout/chevron2"/>
    <dgm:cxn modelId="{D165294E-2AC4-48E9-9781-7B5F0E2EE511}" srcId="{05AB9194-6796-445E-B4A2-0EA506562693}" destId="{E42AFD1F-B484-4193-82ED-0CF02FC80CF9}" srcOrd="1" destOrd="0" parTransId="{58B0D505-8DC2-4B70-8BB6-2F4BDD41CCF0}" sibTransId="{FB19C856-C4B6-4EA6-BCF1-78244C369093}"/>
    <dgm:cxn modelId="{3B25EAF5-0D7A-4187-A98F-E0D574B376E7}" type="presOf" srcId="{05AB9194-6796-445E-B4A2-0EA506562693}" destId="{9BDAC79C-1828-4CAA-98BF-ADD562192660}" srcOrd="0" destOrd="0" presId="urn:microsoft.com/office/officeart/2005/8/layout/chevron2"/>
    <dgm:cxn modelId="{1B04B741-D8D4-4297-9815-8F73A64E1A43}" srcId="{48A88766-41BE-4E6E-8FAA-40331A504BD7}" destId="{F5A12D8B-2DA3-434C-9204-5FEB86085D14}" srcOrd="0" destOrd="0" parTransId="{EAB8400A-7C89-4ADC-85F9-1B2571FBFE93}" sibTransId="{165E22CD-5D18-4D74-8132-946FCE2C0A50}"/>
    <dgm:cxn modelId="{E65BBFBB-BECC-4F77-9B60-D179EF93CBB9}" type="presParOf" srcId="{9BDAC79C-1828-4CAA-98BF-ADD562192660}" destId="{DA5AEE0D-80A1-4432-ADD9-88F272709FC6}" srcOrd="0" destOrd="0" presId="urn:microsoft.com/office/officeart/2005/8/layout/chevron2"/>
    <dgm:cxn modelId="{80FF5A02-9052-4336-96E6-DAFD419B0222}" type="presParOf" srcId="{DA5AEE0D-80A1-4432-ADD9-88F272709FC6}" destId="{E9C17D63-D33A-4341-A6AE-E7BC0E2461B9}" srcOrd="0" destOrd="0" presId="urn:microsoft.com/office/officeart/2005/8/layout/chevron2"/>
    <dgm:cxn modelId="{84E89104-E6A1-4DAB-9970-16145AA0FD0B}" type="presParOf" srcId="{DA5AEE0D-80A1-4432-ADD9-88F272709FC6}" destId="{4558409D-3B8A-4034-B74F-F99749B8A97D}" srcOrd="1" destOrd="0" presId="urn:microsoft.com/office/officeart/2005/8/layout/chevron2"/>
    <dgm:cxn modelId="{699262B1-0044-47EB-A325-A374F85C2F4F}" type="presParOf" srcId="{9BDAC79C-1828-4CAA-98BF-ADD562192660}" destId="{E90067AA-D749-4F9B-B4A2-A2519DAEFE0D}" srcOrd="1" destOrd="0" presId="urn:microsoft.com/office/officeart/2005/8/layout/chevron2"/>
    <dgm:cxn modelId="{C0A1EAE3-46D5-4550-A23A-8D44A13B583C}" type="presParOf" srcId="{9BDAC79C-1828-4CAA-98BF-ADD562192660}" destId="{728A16A1-EFFD-4BDA-87F0-1DA7F9BB7114}" srcOrd="2" destOrd="0" presId="urn:microsoft.com/office/officeart/2005/8/layout/chevron2"/>
    <dgm:cxn modelId="{ED45543B-A7D5-4B47-AC93-3068A23B7A49}" type="presParOf" srcId="{728A16A1-EFFD-4BDA-87F0-1DA7F9BB7114}" destId="{357530D8-EDC7-4D56-A688-E47C2DDDD55B}" srcOrd="0" destOrd="0" presId="urn:microsoft.com/office/officeart/2005/8/layout/chevron2"/>
    <dgm:cxn modelId="{89F1C319-07CC-47E9-8A9F-EA2FA5381CB4}" type="presParOf" srcId="{728A16A1-EFFD-4BDA-87F0-1DA7F9BB7114}" destId="{165A9928-82E6-4924-8AB4-ECC4F26A0F25}" srcOrd="1" destOrd="0" presId="urn:microsoft.com/office/officeart/2005/8/layout/chevron2"/>
    <dgm:cxn modelId="{6CF40A8F-639A-4EC5-B987-CC19D95CB399}" type="presParOf" srcId="{9BDAC79C-1828-4CAA-98BF-ADD562192660}" destId="{351A8512-B2DC-43CC-8D20-4C259B3D498A}" srcOrd="3" destOrd="0" presId="urn:microsoft.com/office/officeart/2005/8/layout/chevron2"/>
    <dgm:cxn modelId="{6748A739-191D-48F2-AF25-40F38B336CDA}" type="presParOf" srcId="{9BDAC79C-1828-4CAA-98BF-ADD562192660}" destId="{297FC736-6AD4-48D1-830C-D7E04225BF9D}" srcOrd="4" destOrd="0" presId="urn:microsoft.com/office/officeart/2005/8/layout/chevron2"/>
    <dgm:cxn modelId="{019886B2-5803-44D8-B844-9DC58AEE396F}" type="presParOf" srcId="{297FC736-6AD4-48D1-830C-D7E04225BF9D}" destId="{180B250D-034E-4D83-BB01-241DED53F220}" srcOrd="0" destOrd="0" presId="urn:microsoft.com/office/officeart/2005/8/layout/chevron2"/>
    <dgm:cxn modelId="{2FD5BDC6-A403-460D-9D5D-33162138CD84}" type="presParOf" srcId="{297FC736-6AD4-48D1-830C-D7E04225BF9D}" destId="{AF7D25AD-22AD-4D68-9E0F-ADF5DF73485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7B445-6CCD-47DC-9E62-0FB17542D2AF}">
      <dsp:nvSpPr>
        <dsp:cNvPr id="0" name=""/>
        <dsp:cNvSpPr/>
      </dsp:nvSpPr>
      <dsp:spPr>
        <a:xfrm>
          <a:off x="0" y="1788739"/>
          <a:ext cx="7643192" cy="587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杏坛中学：</a:t>
          </a:r>
          <a:r>
            <a:rPr lang="en-US" altLang="zh-CN" sz="2400" b="1" kern="1200" dirty="0" smtClean="0"/>
            <a:t>8.12——8.16</a:t>
          </a:r>
          <a:r>
            <a:rPr lang="zh-CN" altLang="en-US" sz="2400" b="1" kern="1200" dirty="0" smtClean="0"/>
            <a:t>（现状</a:t>
          </a:r>
          <a:r>
            <a:rPr lang="en-US" altLang="zh-CN" sz="2400" b="1" kern="1200" dirty="0" smtClean="0"/>
            <a:t>+</a:t>
          </a:r>
          <a:r>
            <a:rPr lang="zh-CN" altLang="en-US" sz="2400" b="1" kern="1200" dirty="0" smtClean="0"/>
            <a:t>问题</a:t>
          </a:r>
          <a:r>
            <a:rPr lang="en-US" altLang="zh-CN" sz="2400" b="1" kern="1200" dirty="0" smtClean="0"/>
            <a:t>+</a:t>
          </a:r>
          <a:r>
            <a:rPr lang="zh-CN" altLang="en-US" sz="2400" b="1" kern="1200" dirty="0" smtClean="0"/>
            <a:t>方案）</a:t>
          </a:r>
          <a:endParaRPr lang="zh-CN" altLang="en-US" sz="2400" kern="1200" dirty="0"/>
        </a:p>
      </dsp:txBody>
      <dsp:txXfrm>
        <a:off x="0" y="1788739"/>
        <a:ext cx="7643192" cy="587104"/>
      </dsp:txXfrm>
    </dsp:sp>
    <dsp:sp modelId="{0EC7CD0B-EBE2-408D-9C2B-B42713EC9D4D}">
      <dsp:nvSpPr>
        <dsp:cNvPr id="0" name=""/>
        <dsp:cNvSpPr/>
      </dsp:nvSpPr>
      <dsp:spPr>
        <a:xfrm rot="10800000">
          <a:off x="0" y="894579"/>
          <a:ext cx="7643192" cy="9029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三孔：</a:t>
          </a:r>
          <a:r>
            <a:rPr lang="en-US" altLang="zh-CN" sz="2400" b="1" kern="1200" dirty="0" smtClean="0"/>
            <a:t>8.11</a:t>
          </a:r>
          <a:r>
            <a:rPr lang="zh-CN" altLang="en-US" sz="2400" b="1" kern="1200" dirty="0" smtClean="0"/>
            <a:t>（百闻不如一见）</a:t>
          </a:r>
          <a:endParaRPr lang="zh-CN" altLang="en-US" sz="2400" kern="1200" dirty="0"/>
        </a:p>
      </dsp:txBody>
      <dsp:txXfrm rot="10800000">
        <a:off x="0" y="894579"/>
        <a:ext cx="7643192" cy="902966"/>
      </dsp:txXfrm>
    </dsp:sp>
    <dsp:sp modelId="{705BB115-6106-4435-A983-2101A11336A4}">
      <dsp:nvSpPr>
        <dsp:cNvPr id="0" name=""/>
        <dsp:cNvSpPr/>
      </dsp:nvSpPr>
      <dsp:spPr>
        <a:xfrm rot="10800000">
          <a:off x="0" y="420"/>
          <a:ext cx="7643192" cy="9029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出发</a:t>
          </a:r>
          <a:r>
            <a:rPr lang="en-US" altLang="zh-CN" sz="2400" b="1" kern="1200" dirty="0" smtClean="0"/>
            <a:t>+</a:t>
          </a:r>
          <a:r>
            <a:rPr lang="zh-CN" altLang="en-US" sz="2400" b="1" kern="1200" dirty="0" smtClean="0"/>
            <a:t>休整：</a:t>
          </a:r>
          <a:r>
            <a:rPr lang="en-US" altLang="zh-CN" sz="2400" b="1" kern="1200" dirty="0" smtClean="0"/>
            <a:t>8.9</a:t>
          </a:r>
          <a:r>
            <a:rPr lang="zh-CN" altLang="en-US" sz="2400" b="1" kern="1200" dirty="0" smtClean="0"/>
            <a:t>（出发），</a:t>
          </a:r>
          <a:r>
            <a:rPr lang="en-US" altLang="zh-CN" sz="2400" b="1" kern="1200" dirty="0" smtClean="0"/>
            <a:t>8.10</a:t>
          </a:r>
          <a:r>
            <a:rPr lang="zh-CN" altLang="en-US" sz="2400" b="1" kern="1200" dirty="0" smtClean="0"/>
            <a:t>（到达）</a:t>
          </a:r>
          <a:endParaRPr lang="zh-CN" altLang="en-US" sz="2400" b="1" kern="1200" dirty="0"/>
        </a:p>
      </dsp:txBody>
      <dsp:txXfrm rot="10800000">
        <a:off x="0" y="420"/>
        <a:ext cx="7643192" cy="9029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2F03F-BE6F-44BF-A38E-49FADA565729}">
      <dsp:nvSpPr>
        <dsp:cNvPr id="0" name=""/>
        <dsp:cNvSpPr/>
      </dsp:nvSpPr>
      <dsp:spPr>
        <a:xfrm>
          <a:off x="0" y="782291"/>
          <a:ext cx="7560840" cy="51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杏坛中学：</a:t>
          </a:r>
          <a:r>
            <a:rPr lang="en-US" altLang="zh-CN" sz="2400" b="1" kern="1200" dirty="0" smtClean="0"/>
            <a:t>8.22</a:t>
          </a:r>
          <a:r>
            <a:rPr lang="zh-CN" altLang="en-US" sz="2400" b="1" kern="1200" dirty="0" smtClean="0"/>
            <a:t>（总结），</a:t>
          </a:r>
          <a:r>
            <a:rPr lang="en-US" altLang="zh-CN" sz="2400" b="1" kern="1200" dirty="0" smtClean="0"/>
            <a:t>8.23</a:t>
          </a:r>
          <a:r>
            <a:rPr lang="zh-CN" altLang="en-US" sz="2400" b="1" kern="1200" dirty="0" smtClean="0"/>
            <a:t>（回京）</a:t>
          </a:r>
          <a:endParaRPr lang="zh-CN" altLang="en-US" sz="2400" kern="1200" dirty="0"/>
        </a:p>
      </dsp:txBody>
      <dsp:txXfrm>
        <a:off x="0" y="782291"/>
        <a:ext cx="7560840" cy="513267"/>
      </dsp:txXfrm>
    </dsp:sp>
    <dsp:sp modelId="{705BB115-6106-4435-A983-2101A11336A4}">
      <dsp:nvSpPr>
        <dsp:cNvPr id="0" name=""/>
        <dsp:cNvSpPr/>
      </dsp:nvSpPr>
      <dsp:spPr>
        <a:xfrm rot="10800000">
          <a:off x="0" y="0"/>
          <a:ext cx="7560840" cy="7894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三孔：</a:t>
          </a:r>
          <a:r>
            <a:rPr lang="en-US" altLang="zh-CN" sz="2400" b="1" kern="1200" dirty="0" smtClean="0"/>
            <a:t>8.17——8.21</a:t>
          </a:r>
          <a:r>
            <a:rPr lang="zh-CN" altLang="en-US" sz="2400" b="1" kern="1200" dirty="0" smtClean="0"/>
            <a:t>（执行方案</a:t>
          </a:r>
          <a:r>
            <a:rPr lang="en-US" altLang="zh-CN" sz="2400" b="1" kern="1200" dirty="0" smtClean="0"/>
            <a:t>+</a:t>
          </a:r>
          <a:r>
            <a:rPr lang="zh-CN" altLang="en-US" sz="2400" b="1" kern="1200" dirty="0" smtClean="0"/>
            <a:t>完善方案</a:t>
          </a:r>
          <a:r>
            <a:rPr lang="en-US" altLang="zh-CN" sz="2400" b="1" kern="1200" dirty="0" smtClean="0"/>
            <a:t>+</a:t>
          </a:r>
          <a:r>
            <a:rPr lang="zh-CN" altLang="en-US" sz="2400" b="1" kern="1200" dirty="0" smtClean="0"/>
            <a:t>指导方针）</a:t>
          </a:r>
          <a:endParaRPr lang="zh-CN" altLang="en-US" sz="2400" kern="1200" dirty="0"/>
        </a:p>
      </dsp:txBody>
      <dsp:txXfrm rot="10800000">
        <a:off x="0" y="0"/>
        <a:ext cx="7560840" cy="7894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17D63-D33A-4341-A6AE-E7BC0E2461B9}">
      <dsp:nvSpPr>
        <dsp:cNvPr id="0" name=""/>
        <dsp:cNvSpPr/>
      </dsp:nvSpPr>
      <dsp:spPr>
        <a:xfrm rot="5400000">
          <a:off x="-190644" y="191471"/>
          <a:ext cx="1270965" cy="889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1st</a:t>
          </a:r>
          <a:endParaRPr lang="zh-CN" altLang="en-US" sz="2500" kern="1200" dirty="0"/>
        </a:p>
      </dsp:txBody>
      <dsp:txXfrm rot="5400000">
        <a:off x="-190644" y="191471"/>
        <a:ext cx="1270965" cy="889675"/>
      </dsp:txXfrm>
    </dsp:sp>
    <dsp:sp modelId="{4558409D-3B8A-4034-B74F-F99749B8A97D}">
      <dsp:nvSpPr>
        <dsp:cNvPr id="0" name=""/>
        <dsp:cNvSpPr/>
      </dsp:nvSpPr>
      <dsp:spPr>
        <a:xfrm rot="5400000">
          <a:off x="2827746" y="-1937243"/>
          <a:ext cx="826127" cy="4702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kern="1200" dirty="0" smtClean="0">
              <a:solidFill>
                <a:srgbClr val="00B050"/>
              </a:solidFill>
            </a:rPr>
            <a:t>了解现状</a:t>
          </a:r>
          <a:endParaRPr lang="zh-CN" altLang="en-US" sz="3200" kern="1200" dirty="0">
            <a:solidFill>
              <a:srgbClr val="00B050"/>
            </a:solidFill>
          </a:endParaRPr>
        </a:p>
      </dsp:txBody>
      <dsp:txXfrm rot="5400000">
        <a:off x="2827746" y="-1937243"/>
        <a:ext cx="826127" cy="4702268"/>
      </dsp:txXfrm>
    </dsp:sp>
    <dsp:sp modelId="{357530D8-EDC7-4D56-A688-E47C2DDDD55B}">
      <dsp:nvSpPr>
        <dsp:cNvPr id="0" name=""/>
        <dsp:cNvSpPr/>
      </dsp:nvSpPr>
      <dsp:spPr>
        <a:xfrm rot="5400000">
          <a:off x="-190644" y="1263126"/>
          <a:ext cx="1270965" cy="889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2nd</a:t>
          </a:r>
          <a:endParaRPr lang="zh-CN" altLang="en-US" sz="2500" kern="1200" dirty="0"/>
        </a:p>
      </dsp:txBody>
      <dsp:txXfrm rot="5400000">
        <a:off x="-190644" y="1263126"/>
        <a:ext cx="1270965" cy="889675"/>
      </dsp:txXfrm>
    </dsp:sp>
    <dsp:sp modelId="{165A9928-82E6-4924-8AB4-ECC4F26A0F25}">
      <dsp:nvSpPr>
        <dsp:cNvPr id="0" name=""/>
        <dsp:cNvSpPr/>
      </dsp:nvSpPr>
      <dsp:spPr>
        <a:xfrm rot="5400000">
          <a:off x="2827746" y="-865589"/>
          <a:ext cx="826127" cy="4702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kern="1200" dirty="0" smtClean="0">
              <a:solidFill>
                <a:srgbClr val="00B050"/>
              </a:solidFill>
            </a:rPr>
            <a:t>发现问题</a:t>
          </a:r>
          <a:endParaRPr lang="zh-CN" altLang="en-US" sz="3200" kern="1200" dirty="0">
            <a:solidFill>
              <a:srgbClr val="00B050"/>
            </a:solidFill>
          </a:endParaRPr>
        </a:p>
      </dsp:txBody>
      <dsp:txXfrm rot="5400000">
        <a:off x="2827746" y="-865589"/>
        <a:ext cx="826127" cy="4702268"/>
      </dsp:txXfrm>
    </dsp:sp>
    <dsp:sp modelId="{180B250D-034E-4D83-BB01-241DED53F220}">
      <dsp:nvSpPr>
        <dsp:cNvPr id="0" name=""/>
        <dsp:cNvSpPr/>
      </dsp:nvSpPr>
      <dsp:spPr>
        <a:xfrm rot="5400000">
          <a:off x="-190644" y="2334780"/>
          <a:ext cx="1270965" cy="889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3th</a:t>
          </a:r>
          <a:endParaRPr lang="zh-CN" altLang="en-US" sz="2500" kern="1200" dirty="0"/>
        </a:p>
      </dsp:txBody>
      <dsp:txXfrm rot="5400000">
        <a:off x="-190644" y="2334780"/>
        <a:ext cx="1270965" cy="889675"/>
      </dsp:txXfrm>
    </dsp:sp>
    <dsp:sp modelId="{AF7D25AD-22AD-4D68-9E0F-ADF5DF734855}">
      <dsp:nvSpPr>
        <dsp:cNvPr id="0" name=""/>
        <dsp:cNvSpPr/>
      </dsp:nvSpPr>
      <dsp:spPr>
        <a:xfrm rot="5400000">
          <a:off x="2827746" y="206065"/>
          <a:ext cx="826127" cy="4702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kern="1200" dirty="0" smtClean="0">
              <a:solidFill>
                <a:srgbClr val="00B050"/>
              </a:solidFill>
            </a:rPr>
            <a:t>解决问题</a:t>
          </a:r>
          <a:endParaRPr lang="zh-CN" altLang="en-US" sz="3200" kern="1200" dirty="0">
            <a:solidFill>
              <a:srgbClr val="00B050"/>
            </a:solidFill>
          </a:endParaRPr>
        </a:p>
      </dsp:txBody>
      <dsp:txXfrm rot="5400000">
        <a:off x="2827746" y="206065"/>
        <a:ext cx="826127" cy="4702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5286380" cy="923925"/>
            <a:chOff x="0" y="0"/>
            <a:chExt cx="5286380" cy="923925"/>
          </a:xfrm>
        </p:grpSpPr>
        <p:pic>
          <p:nvPicPr>
            <p:cNvPr id="8" name="图片 7" descr="logo_ccivs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572000" y="0"/>
              <a:ext cx="714380" cy="785794"/>
            </a:xfrm>
            <a:prstGeom prst="rect">
              <a:avLst/>
            </a:prstGeom>
          </p:spPr>
        </p:pic>
        <p:pic>
          <p:nvPicPr>
            <p:cNvPr id="9" name="图片 8" descr="patrimonit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857488" y="0"/>
              <a:ext cx="785818" cy="761807"/>
            </a:xfrm>
            <a:prstGeom prst="rect">
              <a:avLst/>
            </a:prstGeom>
          </p:spPr>
        </p:pic>
        <p:pic>
          <p:nvPicPr>
            <p:cNvPr id="10" name="图片 9" descr="UNESCO-WHC-40years-CMKY-300x97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7500" cy="923925"/>
            </a:xfrm>
            <a:prstGeom prst="rect">
              <a:avLst/>
            </a:prstGeom>
          </p:spPr>
        </p:pic>
        <p:pic>
          <p:nvPicPr>
            <p:cNvPr id="11" name="Picture 53" descr="中心标志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0"/>
              <a:ext cx="800102" cy="787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BF5A-DC90-4942-92F0-C2335FCDF838}" type="datetimeFigureOut">
              <a:rPr lang="zh-CN" altLang="en-US" smtClean="0"/>
              <a:pPr/>
              <a:t>2012-5-17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25A-3C14-40B0-AA2F-F2C1DCAF0A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hc.unesco.org/en/activities/67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atrimoni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10000"/>
                <a:lumOff val="90000"/>
                <a:tint val="45000"/>
                <a:satMod val="400000"/>
              </a:schemeClr>
            </a:duotone>
            <a:lum contrast="10000"/>
          </a:blip>
          <a:stretch>
            <a:fillRect/>
          </a:stretch>
        </p:blipFill>
        <p:spPr>
          <a:xfrm>
            <a:off x="1" y="5008586"/>
            <a:ext cx="1907704" cy="18494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sz="5300" b="1" dirty="0" smtClean="0"/>
              <a:t>联合国教科文</a:t>
            </a:r>
            <a:r>
              <a:rPr lang="en-US" altLang="zh-CN" sz="5300" b="1" dirty="0" smtClean="0"/>
              <a:t>2012</a:t>
            </a:r>
            <a:br>
              <a:rPr lang="en-US" altLang="zh-CN" sz="5300" b="1" dirty="0" smtClean="0"/>
            </a:br>
            <a:r>
              <a:rPr lang="zh-CN" altLang="en-US" sz="5300" b="1" dirty="0" smtClean="0"/>
              <a:t>世界遗产</a:t>
            </a:r>
            <a:r>
              <a:rPr lang="en-US" altLang="zh-CN" sz="5300" b="1" dirty="0" smtClean="0"/>
              <a:t>WHV</a:t>
            </a:r>
            <a:r>
              <a:rPr lang="zh-CN" altLang="en-US" sz="5300" b="1" dirty="0" smtClean="0"/>
              <a:t>国际志愿者</a:t>
            </a:r>
            <a:endParaRPr lang="zh-CN" altLang="en-US" sz="53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07704" y="4293096"/>
            <a:ext cx="6670366" cy="1752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/>
                </a:solidFill>
              </a:rPr>
              <a:t>招募说明</a:t>
            </a:r>
            <a:endParaRPr lang="en-US" altLang="zh-CN" sz="3600" b="1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chemeClr val="tx2"/>
                </a:solidFill>
              </a:rPr>
              <a:t>Rose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pic>
        <p:nvPicPr>
          <p:cNvPr id="5" name="图片 4" descr="logo_cciv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10000"/>
                <a:lumOff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4368" y="2"/>
            <a:ext cx="1259632" cy="1526302"/>
          </a:xfrm>
          <a:prstGeom prst="rect">
            <a:avLst/>
          </a:prstGeom>
        </p:spPr>
      </p:pic>
      <p:pic>
        <p:nvPicPr>
          <p:cNvPr id="6" name="图片 5" descr="UNESCO-WHC-40years-CMKY-300x9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0" y="0"/>
            <a:ext cx="5000629" cy="1616870"/>
          </a:xfrm>
          <a:prstGeom prst="rect">
            <a:avLst/>
          </a:prstGeom>
        </p:spPr>
      </p:pic>
      <p:pic>
        <p:nvPicPr>
          <p:cNvPr id="7" name="Picture 53" descr="中心标志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0"/>
            <a:ext cx="1071570" cy="105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CN" altLang="en-US" dirty="0" smtClean="0"/>
              <a:t>六、</a:t>
            </a:r>
            <a:r>
              <a:rPr lang="en-US" altLang="zh-CN" dirty="0" smtClean="0"/>
              <a:t>Dedicated volunteer    </a:t>
            </a:r>
            <a:r>
              <a:rPr lang="zh-CN" altLang="en-US" dirty="0" smtClean="0"/>
              <a:t>乐于贡献的精神</a:t>
            </a:r>
            <a:endParaRPr lang="en-US" altLang="zh-CN" dirty="0" smtClean="0"/>
          </a:p>
          <a:p>
            <a:pPr lvl="0">
              <a:buNone/>
            </a:pPr>
            <a:endParaRPr lang="en-US" altLang="zh-CN" dirty="0" smtClean="0"/>
          </a:p>
          <a:p>
            <a:pPr lvl="0"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sz="2800" dirty="0" smtClean="0"/>
          </a:p>
          <a:p>
            <a:pPr lvl="0">
              <a:buNone/>
            </a:pPr>
            <a:endParaRPr lang="en-US" altLang="zh-CN" dirty="0" smtClean="0"/>
          </a:p>
        </p:txBody>
      </p:sp>
      <p:pic>
        <p:nvPicPr>
          <p:cNvPr id="11" name="图片 10" descr="IMG_5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26469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CN" altLang="en-US" dirty="0" smtClean="0"/>
              <a:t>七、</a:t>
            </a:r>
            <a:r>
              <a:rPr lang="en-US" altLang="zh-CN" dirty="0" smtClean="0"/>
              <a:t> problem-finding and solving  ability</a:t>
            </a:r>
          </a:p>
          <a:p>
            <a:pPr lvl="0">
              <a:buNone/>
            </a:pPr>
            <a:r>
              <a:rPr lang="en-US" altLang="zh-CN" dirty="0" smtClean="0"/>
              <a:t>           </a:t>
            </a:r>
            <a:r>
              <a:rPr lang="zh-CN" altLang="en-US" dirty="0" smtClean="0"/>
              <a:t>发现问题与解决问题的能力</a:t>
            </a:r>
            <a:endParaRPr lang="en-US" altLang="zh-CN" dirty="0" smtClean="0"/>
          </a:p>
          <a:p>
            <a:pPr lvl="0">
              <a:buNone/>
            </a:pPr>
            <a:endParaRPr lang="en-US" altLang="zh-CN" dirty="0" smtClean="0"/>
          </a:p>
          <a:p>
            <a:pPr lvl="0">
              <a:buNone/>
            </a:pPr>
            <a:endParaRPr lang="en-US" altLang="zh-CN" dirty="0" smtClean="0"/>
          </a:p>
          <a:p>
            <a:pPr lvl="0"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sz="2800" dirty="0" smtClean="0"/>
          </a:p>
          <a:p>
            <a:pPr lvl="0">
              <a:buNone/>
            </a:pPr>
            <a:endParaRPr lang="en-US" altLang="zh-CN" dirty="0" smtClean="0"/>
          </a:p>
        </p:txBody>
      </p:sp>
      <p:graphicFrame>
        <p:nvGraphicFramePr>
          <p:cNvPr id="8" name="图示 7"/>
          <p:cNvGraphicFramePr/>
          <p:nvPr/>
        </p:nvGraphicFramePr>
        <p:xfrm>
          <a:off x="1403648" y="2924944"/>
          <a:ext cx="5591944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收获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329642" cy="4536504"/>
          </a:xfrm>
        </p:spPr>
        <p:txBody>
          <a:bodyPr>
            <a:normAutofit fontScale="85000" lnSpcReduction="20000"/>
          </a:bodyPr>
          <a:lstStyle/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---</a:t>
            </a:r>
            <a:r>
              <a:rPr lang="zh-CN" altLang="zh-CN" sz="3300" dirty="0" smtClean="0"/>
              <a:t>获得与世界名校优秀大学生一对一的交流机会，</a:t>
            </a:r>
            <a:endParaRPr lang="en-US" altLang="zh-CN" sz="3300" dirty="0" smtClean="0"/>
          </a:p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   </a:t>
            </a:r>
            <a:r>
              <a:rPr lang="zh-CN" altLang="zh-CN" sz="3300" dirty="0" smtClean="0"/>
              <a:t>锻炼听力和口语的最佳</a:t>
            </a:r>
            <a:r>
              <a:rPr lang="zh-CN" altLang="en-US" sz="3300" dirty="0" smtClean="0"/>
              <a:t>机会</a:t>
            </a:r>
            <a:r>
              <a:rPr lang="zh-CN" altLang="zh-CN" sz="3300" dirty="0" smtClean="0"/>
              <a:t>；</a:t>
            </a:r>
            <a:endParaRPr lang="en-US" altLang="zh-CN" sz="3300" dirty="0" smtClean="0"/>
          </a:p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---</a:t>
            </a:r>
            <a:r>
              <a:rPr lang="zh-CN" altLang="zh-CN" sz="3300" dirty="0" smtClean="0"/>
              <a:t>培养多语言沟通交流技巧、提高协调合作、</a:t>
            </a:r>
            <a:endParaRPr lang="en-US" altLang="zh-CN" sz="3300" dirty="0" smtClean="0"/>
          </a:p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     </a:t>
            </a:r>
            <a:r>
              <a:rPr lang="zh-CN" altLang="zh-CN" sz="3300" dirty="0" smtClean="0"/>
              <a:t>组织策划的能力</a:t>
            </a:r>
            <a:r>
              <a:rPr lang="en-US" altLang="zh-CN" sz="3300" dirty="0" smtClean="0"/>
              <a:t>, </a:t>
            </a:r>
            <a:r>
              <a:rPr lang="zh-CN" altLang="zh-CN" sz="3300" dirty="0" smtClean="0"/>
              <a:t>提升领导力和影响力；</a:t>
            </a:r>
            <a:endParaRPr lang="en-US" altLang="zh-CN" sz="3300" dirty="0" smtClean="0"/>
          </a:p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---</a:t>
            </a:r>
            <a:r>
              <a:rPr lang="zh-CN" altLang="zh-CN" sz="3300" dirty="0" smtClean="0"/>
              <a:t>游览当地的知名景点，体验当地文化和风土人情</a:t>
            </a:r>
            <a:r>
              <a:rPr lang="zh-CN" altLang="en-US" sz="3300" dirty="0" smtClean="0"/>
              <a:t>，</a:t>
            </a:r>
            <a:endParaRPr lang="en-US" altLang="zh-CN" sz="3300" dirty="0" smtClean="0"/>
          </a:p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      </a:t>
            </a:r>
            <a:r>
              <a:rPr lang="zh-CN" altLang="en-US" sz="3300" dirty="0" smtClean="0"/>
              <a:t>感受地方学生崇高的理想、高昂的学习热情</a:t>
            </a:r>
            <a:endParaRPr lang="en-US" altLang="zh-CN" sz="3300" dirty="0" smtClean="0"/>
          </a:p>
          <a:p>
            <a:pPr marL="273050" lvl="0" indent="-2730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r>
              <a:rPr lang="en-US" altLang="zh-CN" sz="3300" dirty="0" smtClean="0"/>
              <a:t>     </a:t>
            </a:r>
            <a:r>
              <a:rPr lang="zh-CN" altLang="en-US" sz="3300" dirty="0" smtClean="0"/>
              <a:t>和执着的努力精神；</a:t>
            </a:r>
            <a:endParaRPr lang="en-US" altLang="zh-CN" sz="3300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7727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收获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329642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800" dirty="0" smtClean="0"/>
              <a:t>---</a:t>
            </a:r>
            <a:r>
              <a:rPr lang="zh-CN" altLang="zh-CN" sz="2800" dirty="0" smtClean="0"/>
              <a:t>通过自己的努力，感受影响他人、对社会做出贡献的成就感；</a:t>
            </a:r>
            <a:endParaRPr lang="en-US" altLang="zh-CN" sz="2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/>
              <a:t>---</a:t>
            </a:r>
            <a:r>
              <a:rPr lang="zh-CN" altLang="zh-CN" sz="2800" dirty="0" smtClean="0"/>
              <a:t>在工作圆满完成后，获得由</a:t>
            </a:r>
            <a:r>
              <a:rPr lang="zh-CN" altLang="en-US" sz="2800" dirty="0" smtClean="0">
                <a:latin typeface="+mn-ea"/>
              </a:rPr>
              <a:t>联合国教科文组织认可的</a:t>
            </a:r>
            <a:r>
              <a:rPr lang="en-US" altLang="zh-CN" sz="2800" dirty="0" smtClean="0">
                <a:latin typeface="+mn-ea"/>
              </a:rPr>
              <a:t>WHV</a:t>
            </a:r>
            <a:r>
              <a:rPr lang="zh-CN" altLang="en-US" sz="2800" dirty="0" smtClean="0">
                <a:latin typeface="+mn-ea"/>
              </a:rPr>
              <a:t>志愿者身份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/>
              <a:t>---</a:t>
            </a:r>
            <a:r>
              <a:rPr lang="zh-CN" altLang="zh-CN" sz="2800" dirty="0" smtClean="0"/>
              <a:t>表现优异的志愿者，将有机会</a:t>
            </a:r>
            <a:r>
              <a:rPr lang="zh-CN" altLang="en-US" sz="2800" dirty="0" smtClean="0"/>
              <a:t>被</a:t>
            </a:r>
            <a:r>
              <a:rPr lang="zh-CN" altLang="zh-CN" sz="2800" dirty="0" smtClean="0"/>
              <a:t>推荐参加</a:t>
            </a:r>
            <a:r>
              <a:rPr lang="zh-CN" altLang="zh-CN" sz="2800" b="1" dirty="0" smtClean="0"/>
              <a:t>华盛顿学者奖学金</a:t>
            </a:r>
            <a:r>
              <a:rPr lang="zh-CN" altLang="zh-CN" sz="2800" dirty="0" smtClean="0"/>
              <a:t>活动</a:t>
            </a:r>
            <a:r>
              <a:rPr lang="zh-CN" altLang="en-US" sz="2800" dirty="0" smtClean="0"/>
              <a:t>，在申请国外名校的时候可以获得带队教师的推荐信。</a:t>
            </a:r>
            <a:endParaRPr lang="en-US" altLang="zh-CN" sz="2800" dirty="0" smtClean="0"/>
          </a:p>
          <a:p>
            <a:endParaRPr lang="zh-CN" altLang="en-US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联系我们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00306"/>
            <a:ext cx="8329642" cy="362585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zh-CN" altLang="en-US" dirty="0" smtClean="0">
                <a:latin typeface="Calibri" pitchFamily="34" charset="0"/>
              </a:rPr>
              <a:t>联 系 人：国际教育学院      韩静老师</a:t>
            </a:r>
            <a:endParaRPr lang="en-US" altLang="zh-CN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zh-CN" altLang="en-US" dirty="0" smtClean="0">
                <a:latin typeface="Calibri" pitchFamily="34" charset="0"/>
              </a:rPr>
              <a:t>办公地址</a:t>
            </a:r>
            <a:r>
              <a:rPr lang="zh-CN" altLang="en-US" dirty="0" smtClean="0">
                <a:latin typeface="Calibri" pitchFamily="34" charset="0"/>
              </a:rPr>
              <a:t>：综合教学楼 </a:t>
            </a:r>
            <a:r>
              <a:rPr lang="en-US" altLang="zh-CN" dirty="0" smtClean="0">
                <a:latin typeface="Calibri" pitchFamily="34" charset="0"/>
              </a:rPr>
              <a:t>418</a:t>
            </a:r>
            <a:r>
              <a:rPr lang="zh-CN" altLang="en-US" dirty="0" smtClean="0">
                <a:latin typeface="Calibri" pitchFamily="34" charset="0"/>
              </a:rPr>
              <a:t>房间</a:t>
            </a:r>
            <a:endParaRPr lang="en-US" altLang="zh-CN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zh-CN" altLang="en-US" dirty="0" smtClean="0">
                <a:latin typeface="Calibri" pitchFamily="34" charset="0"/>
              </a:rPr>
              <a:t>电话：</a:t>
            </a:r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</a:rPr>
              <a:t>010-81292263</a:t>
            </a:r>
          </a:p>
          <a:p>
            <a:pPr>
              <a:buFont typeface="Arial" charset="0"/>
              <a:buChar char="•"/>
            </a:pPr>
            <a:r>
              <a:rPr lang="zh-CN" altLang="en-US" dirty="0" smtClean="0">
                <a:latin typeface="Calibri" pitchFamily="34" charset="0"/>
              </a:rPr>
              <a:t>邮箱：</a:t>
            </a:r>
            <a:r>
              <a:rPr lang="en-US" altLang="zh-CN" dirty="0" smtClean="0">
                <a:latin typeface="Calibri" pitchFamily="34" charset="0"/>
              </a:rPr>
              <a:t>unesco_volunteer@126.com</a:t>
            </a:r>
          </a:p>
          <a:p>
            <a:pPr>
              <a:buFont typeface="Arial" charset="0"/>
              <a:buChar char="•"/>
            </a:pPr>
            <a:endParaRPr lang="en-US" altLang="zh-CN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altLang="zh-CN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zh-CN" altLang="en-US" dirty="0" smtClean="0">
                <a:latin typeface="Calibri" pitchFamily="34" charset="0"/>
              </a:rPr>
              <a:t>联合国官网：</a:t>
            </a:r>
            <a:r>
              <a:rPr lang="en-US" altLang="zh-CN" dirty="0" smtClean="0">
                <a:latin typeface="Calibri" pitchFamily="34" charset="0"/>
                <a:hlinkClick r:id="rId2"/>
              </a:rPr>
              <a:t>http://whc.unesco.org/en/activities/678</a:t>
            </a:r>
            <a:endParaRPr lang="en-US" altLang="zh-CN" dirty="0" smtClean="0">
              <a:latin typeface="Calibri" pitchFamily="34" charset="0"/>
            </a:endParaRPr>
          </a:p>
          <a:p>
            <a:pPr lvl="0"/>
            <a:endParaRPr lang="en-US" altLang="zh-CN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/>
              <a:t>Thank you! </a:t>
            </a:r>
            <a:r>
              <a:rPr lang="zh-CN" altLang="en-US" sz="6000" dirty="0" smtClean="0"/>
              <a:t>谢谢大家！</a:t>
            </a:r>
            <a:endParaRPr lang="zh-CN" altLang="en-US" sz="6000" dirty="0"/>
          </a:p>
        </p:txBody>
      </p:sp>
      <p:pic>
        <p:nvPicPr>
          <p:cNvPr id="4" name="内容占位符 3" descr="patrimoni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425700"/>
            <a:ext cx="4572000" cy="4432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329614" cy="41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38"/>
                <a:gridCol w="2776538"/>
                <a:gridCol w="2776538"/>
              </a:tblGrid>
              <a:tr h="92869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 Great Wall, China /</a:t>
                      </a:r>
                      <a:r>
                        <a:rPr lang="zh-CN" altLang="en-US" dirty="0" smtClean="0"/>
                        <a:t>中国长城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Mount </a:t>
                      </a:r>
                      <a:r>
                        <a:rPr lang="en-US" altLang="zh-CN" dirty="0" err="1" smtClean="0"/>
                        <a:t>Sanqingshan</a:t>
                      </a:r>
                      <a:r>
                        <a:rPr lang="en-US" altLang="zh-CN" dirty="0" smtClean="0"/>
                        <a:t> National Park, China </a:t>
                      </a:r>
                    </a:p>
                    <a:p>
                      <a:r>
                        <a:rPr lang="zh-CN" altLang="en-US" dirty="0" smtClean="0"/>
                        <a:t>中国三清山国家公园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“</a:t>
                      </a:r>
                      <a:r>
                        <a:rPr lang="en-US" i="1" dirty="0" smtClean="0"/>
                        <a:t>San </a:t>
                      </a:r>
                      <a:r>
                        <a:rPr lang="en-US" i="1" dirty="0" err="1" smtClean="0"/>
                        <a:t>Kong</a:t>
                      </a:r>
                      <a:r>
                        <a:rPr lang="en-US" altLang="zh-CN" dirty="0" err="1" smtClean="0"/>
                        <a:t>”Qufu</a:t>
                      </a:r>
                      <a:r>
                        <a:rPr lang="en-US" altLang="zh-CN" dirty="0" smtClean="0"/>
                        <a:t> , China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中国曲阜三孔</a:t>
                      </a:r>
                      <a:endParaRPr lang="zh-CN" altLang="en-US" dirty="0"/>
                    </a:p>
                  </a:txBody>
                  <a:tcPr/>
                </a:tc>
              </a:tr>
              <a:tr h="928692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28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© UNESCO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Cultural site inscribed in 1987/1987</a:t>
                      </a:r>
                      <a:r>
                        <a:rPr lang="zh-CN" altLang="en-US" dirty="0" smtClean="0"/>
                        <a:t>入选世界遗产名单的文化遗产地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© UNESCO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Natural site inscribed in 2008/</a:t>
                      </a:r>
                      <a:r>
                        <a:rPr lang="en-US" altLang="zh-CN" sz="1800" dirty="0" smtClean="0"/>
                        <a:t>2008</a:t>
                      </a:r>
                      <a:r>
                        <a:rPr lang="zh-CN" altLang="en-US" sz="1800" dirty="0" smtClean="0"/>
                        <a:t>年入选世界遗产名单的自然遗产地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© UNESCO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Cultural site inscribed in 1994/1994</a:t>
                      </a:r>
                      <a:r>
                        <a:rPr lang="zh-CN" altLang="en-US" dirty="0" smtClean="0"/>
                        <a:t>年入选世界遗产名单的文化遗产地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三个世界遗产地</a:t>
            </a:r>
            <a:endParaRPr lang="zh-CN" altLang="en-US" dirty="0"/>
          </a:p>
        </p:txBody>
      </p:sp>
      <p:pic>
        <p:nvPicPr>
          <p:cNvPr id="6" name="그림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30" y="2986725"/>
            <a:ext cx="2575157" cy="179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그림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000372"/>
            <a:ext cx="142876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内容占位符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2736304" cy="1892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329614" cy="376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38"/>
                <a:gridCol w="2776538"/>
                <a:gridCol w="2776538"/>
              </a:tblGrid>
              <a:tr h="92869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 Great Wall, China /</a:t>
                      </a:r>
                      <a:r>
                        <a:rPr lang="zh-CN" altLang="en-US" dirty="0" smtClean="0"/>
                        <a:t>中国长城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Mount </a:t>
                      </a:r>
                      <a:r>
                        <a:rPr lang="en-US" altLang="zh-CN" dirty="0" err="1" smtClean="0"/>
                        <a:t>Sanqingshan</a:t>
                      </a:r>
                      <a:r>
                        <a:rPr lang="en-US" altLang="zh-CN" dirty="0" smtClean="0"/>
                        <a:t> National Park, China </a:t>
                      </a:r>
                    </a:p>
                    <a:p>
                      <a:r>
                        <a:rPr lang="zh-CN" altLang="en-US" dirty="0" smtClean="0"/>
                        <a:t>中国三清山国家公园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“</a:t>
                      </a:r>
                      <a:r>
                        <a:rPr lang="en-US" i="1" dirty="0" smtClean="0"/>
                        <a:t>San Kong</a:t>
                      </a:r>
                      <a:r>
                        <a:rPr lang="en-US" altLang="zh-CN" dirty="0" smtClean="0"/>
                        <a:t>” </a:t>
                      </a:r>
                      <a:r>
                        <a:rPr lang="en-US" altLang="zh-CN" dirty="0" err="1" smtClean="0"/>
                        <a:t>Qufu</a:t>
                      </a:r>
                      <a:r>
                        <a:rPr lang="en-US" altLang="zh-CN" dirty="0" smtClean="0"/>
                        <a:t> , China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中国曲阜三孔</a:t>
                      </a:r>
                      <a:endParaRPr lang="zh-CN" altLang="en-US" dirty="0"/>
                    </a:p>
                  </a:txBody>
                  <a:tcPr/>
                </a:tc>
              </a:tr>
              <a:tr h="142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7.15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开营式</a:t>
                      </a: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7.16——7.25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7.27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出发</a:t>
                      </a: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7.28——8.8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8.9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返回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8.10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出发</a:t>
                      </a:r>
                      <a:endParaRPr kumimoji="0" lang="en-US" altLang="zh-CN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8.11——8.22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8.23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返回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/>
                </a:tc>
              </a:tr>
              <a:tr h="548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天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/>
                </a:tc>
              </a:tr>
              <a:tr h="5486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天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三个世界遗产地</a:t>
            </a:r>
            <a:endParaRPr lang="zh-CN" altLang="en-US" dirty="0"/>
          </a:p>
        </p:txBody>
      </p:sp>
      <p:sp>
        <p:nvSpPr>
          <p:cNvPr id="7" name="虚尾箭头 6"/>
          <p:cNvSpPr/>
          <p:nvPr/>
        </p:nvSpPr>
        <p:spPr>
          <a:xfrm>
            <a:off x="357158" y="3071810"/>
            <a:ext cx="8501122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三孔日程安排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827584" y="1988841"/>
          <a:ext cx="76431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内容占位符 7"/>
          <p:cNvGraphicFramePr>
            <a:graphicFrameLocks/>
          </p:cNvGraphicFramePr>
          <p:nvPr/>
        </p:nvGraphicFramePr>
        <p:xfrm>
          <a:off x="827584" y="4869160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下箭头 12"/>
          <p:cNvSpPr/>
          <p:nvPr/>
        </p:nvSpPr>
        <p:spPr>
          <a:xfrm>
            <a:off x="4427984" y="436510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329642" cy="4608512"/>
          </a:xfrm>
        </p:spPr>
        <p:txBody>
          <a:bodyPr>
            <a:normAutofit/>
          </a:bodyPr>
          <a:lstStyle/>
          <a:p>
            <a:pPr marL="571500" lvl="0" indent="-571500">
              <a:buNone/>
            </a:pPr>
            <a:r>
              <a:rPr lang="zh-CN" altLang="en-US" dirty="0" smtClean="0"/>
              <a:t>一、</a:t>
            </a:r>
            <a:r>
              <a:rPr lang="en-US" altLang="zh-CN" dirty="0" smtClean="0"/>
              <a:t>Fluent English speaker          </a:t>
            </a:r>
            <a:r>
              <a:rPr lang="zh-CN" altLang="en-US" dirty="0" smtClean="0"/>
              <a:t>英文流利</a:t>
            </a:r>
            <a:endParaRPr lang="en-US" altLang="zh-CN" dirty="0" smtClean="0"/>
          </a:p>
        </p:txBody>
      </p:sp>
      <p:pic>
        <p:nvPicPr>
          <p:cNvPr id="4" name="图片 3" descr="SNV350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672408" cy="31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DSCF2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211960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329642" cy="46085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CN" altLang="en-US" dirty="0" smtClean="0"/>
              <a:t>二、</a:t>
            </a:r>
            <a:r>
              <a:rPr lang="en-US" altLang="zh-CN" dirty="0" smtClean="0"/>
              <a:t>Open-minded  </a:t>
            </a:r>
            <a:r>
              <a:rPr lang="zh-CN" altLang="en-US" dirty="0" smtClean="0"/>
              <a:t>愉快接受异国文化</a:t>
            </a:r>
            <a:endParaRPr lang="en-US" altLang="zh-CN" dirty="0" smtClean="0"/>
          </a:p>
          <a:p>
            <a:pPr lvl="0">
              <a:buNone/>
            </a:pPr>
            <a:endParaRPr lang="en-US" altLang="zh-CN" dirty="0" smtClean="0"/>
          </a:p>
        </p:txBody>
      </p:sp>
      <p:pic>
        <p:nvPicPr>
          <p:cNvPr id="10" name="图片 9" descr="DSCF2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7957" y="2780928"/>
            <a:ext cx="4956043" cy="3717032"/>
          </a:xfrm>
          <a:prstGeom prst="rect">
            <a:avLst/>
          </a:prstGeom>
        </p:spPr>
      </p:pic>
      <p:pic>
        <p:nvPicPr>
          <p:cNvPr id="11" name="图片 4" descr="SNV350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329642" cy="46085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CN" altLang="en-US" dirty="0" smtClean="0"/>
              <a:t>三、</a:t>
            </a:r>
            <a:r>
              <a:rPr lang="en-US" altLang="zh-CN" dirty="0" smtClean="0"/>
              <a:t>Skilled communicator    </a:t>
            </a:r>
            <a:r>
              <a:rPr lang="zh-CN" altLang="en-US" dirty="0" smtClean="0"/>
              <a:t>善于交流沟通</a:t>
            </a:r>
            <a:endParaRPr lang="en-US" altLang="zh-CN" dirty="0" smtClean="0"/>
          </a:p>
        </p:txBody>
      </p:sp>
      <p:pic>
        <p:nvPicPr>
          <p:cNvPr id="6" name="图片 5" descr="_DSC5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246750" cy="3312368"/>
          </a:xfrm>
          <a:prstGeom prst="rect">
            <a:avLst/>
          </a:prstGeom>
        </p:spPr>
      </p:pic>
      <p:pic>
        <p:nvPicPr>
          <p:cNvPr id="8" name="图片 3" descr="SNV350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416293" cy="33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SNV352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8"/>
            <a:ext cx="2088083" cy="15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四、</a:t>
            </a:r>
            <a:r>
              <a:rPr lang="en-US" altLang="zh-CN" sz="2800" dirty="0" smtClean="0"/>
              <a:t>Conscientious</a:t>
            </a:r>
            <a:r>
              <a:rPr lang="zh-CN" altLang="en-US" sz="2800" dirty="0" smtClean="0"/>
              <a:t>；</a:t>
            </a:r>
            <a:r>
              <a:rPr lang="en-US" altLang="zh-CN" sz="2800" dirty="0" smtClean="0"/>
              <a:t>Organization  ability; Leadership</a:t>
            </a:r>
          </a:p>
          <a:p>
            <a:pPr>
              <a:buNone/>
            </a:pPr>
            <a:r>
              <a:rPr lang="en-US" altLang="zh-CN" sz="2800" dirty="0" smtClean="0"/>
              <a:t>           </a:t>
            </a:r>
            <a:r>
              <a:rPr lang="zh-CN" altLang="en-US" sz="2800" dirty="0" smtClean="0"/>
              <a:t>认真负责、有执行力、组织力、领导力</a:t>
            </a:r>
            <a:endParaRPr lang="en-US" altLang="zh-CN" sz="2800" dirty="0" smtClean="0"/>
          </a:p>
          <a:p>
            <a:pPr lvl="0">
              <a:buNone/>
            </a:pPr>
            <a:endParaRPr lang="en-US" altLang="zh-CN" dirty="0" smtClean="0"/>
          </a:p>
        </p:txBody>
      </p:sp>
      <p:pic>
        <p:nvPicPr>
          <p:cNvPr id="8" name="图片 7" descr="SNV35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68650"/>
            <a:ext cx="41894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7" descr="SNV351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05" y="3159101"/>
            <a:ext cx="4128459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招募条件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五、</a:t>
            </a:r>
            <a:r>
              <a:rPr lang="en-US" altLang="zh-CN" dirty="0" smtClean="0"/>
              <a:t>Team cooperation spirit </a:t>
            </a:r>
            <a:r>
              <a:rPr lang="zh-CN" altLang="en-US" dirty="0" smtClean="0"/>
              <a:t>团队合作精神</a:t>
            </a: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 lvl="0">
              <a:buNone/>
            </a:pPr>
            <a:endParaRPr lang="en-US" altLang="zh-CN" dirty="0" smtClean="0"/>
          </a:p>
        </p:txBody>
      </p:sp>
      <p:pic>
        <p:nvPicPr>
          <p:cNvPr id="8" name="图片 7" descr="DSCF1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3707904" cy="2780928"/>
          </a:xfrm>
          <a:prstGeom prst="rect">
            <a:avLst/>
          </a:prstGeom>
        </p:spPr>
      </p:pic>
      <p:pic>
        <p:nvPicPr>
          <p:cNvPr id="9" name="图片 8" descr="_DSC5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780928"/>
            <a:ext cx="4815305" cy="35703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604</TotalTime>
  <Words>442</Words>
  <Application>Microsoft Office PowerPoint</Application>
  <PresentationFormat>全屏显示(4:3)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龙腾四海</vt:lpstr>
      <vt:lpstr> 联合国教科文2012 世界遗产WHV国际志愿者</vt:lpstr>
      <vt:lpstr>三个世界遗产地</vt:lpstr>
      <vt:lpstr>三个世界遗产地</vt:lpstr>
      <vt:lpstr>三孔日程安排</vt:lpstr>
      <vt:lpstr>招募条件</vt:lpstr>
      <vt:lpstr>招募条件</vt:lpstr>
      <vt:lpstr>招募条件</vt:lpstr>
      <vt:lpstr>招募条件</vt:lpstr>
      <vt:lpstr>招募条件</vt:lpstr>
      <vt:lpstr>招募条件</vt:lpstr>
      <vt:lpstr>招募条件</vt:lpstr>
      <vt:lpstr>收获</vt:lpstr>
      <vt:lpstr>收获</vt:lpstr>
      <vt:lpstr>联系我们</vt:lpstr>
      <vt:lpstr>Thank you! 谢谢大家！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Sky123.Org</dc:creator>
  <cp:lastModifiedBy>微软用户</cp:lastModifiedBy>
  <cp:revision>162</cp:revision>
  <dcterms:created xsi:type="dcterms:W3CDTF">2012-04-18T11:16:06Z</dcterms:created>
  <dcterms:modified xsi:type="dcterms:W3CDTF">2012-05-17T03:50:42Z</dcterms:modified>
</cp:coreProperties>
</file>