
<file path=[Content_Types].xml><?xml version="1.0" encoding="utf-8"?>
<Types xmlns="http://schemas.openxmlformats.org/package/2006/content-types">
  <Default Extension="xml" ContentType="application/xml"/>
  <Default Extension="jpeg" ContentType="image/jpeg"/>
  <Default Extension="JPG" ContentType="image/.jpg"/>
  <Default Extension="png" ContentType="image/png"/>
  <Default Extension="emf" ContentType="image/x-emf"/>
  <Default Extension="gif" ContentType="image/gif"/>
  <Default Extension="rels" ContentType="application/vnd.openxmlformats-package.relationship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media/image34.svg" ContentType="image/svg+xml"/>
  <Override PartName="/ppt/media/image3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 id="2147483674" r:id="rId4"/>
    <p:sldMasterId id="2147483689" r:id="rId5"/>
    <p:sldMasterId id="2147483709" r:id="rId6"/>
    <p:sldMasterId id="2147483722" r:id="rId7"/>
  </p:sldMasterIdLst>
  <p:notesMasterIdLst>
    <p:notesMasterId r:id="rId10"/>
  </p:notesMasterIdLst>
  <p:sldIdLst>
    <p:sldId id="280" r:id="rId8"/>
    <p:sldId id="257" r:id="rId9"/>
    <p:sldId id="539" r:id="rId11"/>
    <p:sldId id="265" r:id="rId12"/>
    <p:sldId id="264" r:id="rId13"/>
    <p:sldId id="681" r:id="rId14"/>
    <p:sldId id="727" r:id="rId15"/>
    <p:sldId id="780" r:id="rId16"/>
    <p:sldId id="361" r:id="rId17"/>
    <p:sldId id="371" r:id="rId18"/>
    <p:sldId id="781" r:id="rId19"/>
    <p:sldId id="636"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ABC"/>
    <a:srgbClr val="00A5CF"/>
    <a:srgbClr val="D5ECF3"/>
    <a:srgbClr val="8AC8F2"/>
    <a:srgbClr val="FEFEFE"/>
    <a:srgbClr val="FF9933"/>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529" autoAdjust="0"/>
    <p:restoredTop sz="94073" autoAdjust="0"/>
  </p:normalViewPr>
  <p:slideViewPr>
    <p:cSldViewPr snapToGrid="0" showGuides="1">
      <p:cViewPr varScale="1">
        <p:scale>
          <a:sx n="53" d="100"/>
          <a:sy n="53" d="100"/>
        </p:scale>
        <p:origin x="108" y="468"/>
      </p:cViewPr>
      <p:guideLst>
        <p:guide orient="horz" pos="2160"/>
        <p:guide pos="3840"/>
      </p:guideLst>
    </p:cSldViewPr>
  </p:slideViewPr>
  <p:outlineViewPr>
    <p:cViewPr>
      <p:scale>
        <a:sx n="33" d="100"/>
        <a:sy n="33" d="100"/>
      </p:scale>
      <p:origin x="0" y="-10344"/>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83" d="100"/>
          <a:sy n="83" d="100"/>
        </p:scale>
        <p:origin x="2784" y="216"/>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2.xml"/><Relationship Id="rId8" Type="http://schemas.openxmlformats.org/officeDocument/2006/relationships/slide" Target="slides/slide1.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 Type="http://schemas.openxmlformats.org/officeDocument/2006/relationships/slideMaster" Target="slideMasters/slideMaster2.xml"/><Relationship Id="rId26" Type="http://schemas.openxmlformats.org/officeDocument/2006/relationships/customXml" Target="../customXml/item3.xml"/><Relationship Id="rId25" Type="http://schemas.openxmlformats.org/officeDocument/2006/relationships/customXml" Target="../customXml/item2.xml"/><Relationship Id="rId24" Type="http://schemas.openxmlformats.org/officeDocument/2006/relationships/customXml" Target="../customXml/item1.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slide" Target="slides/slide12.xml"/><Relationship Id="rId2" Type="http://schemas.openxmlformats.org/officeDocument/2006/relationships/theme" Target="theme/theme1.xml"/><Relationship Id="rId19" Type="http://schemas.openxmlformats.org/officeDocument/2006/relationships/slide" Target="slides/slide11.xml"/><Relationship Id="rId18" Type="http://schemas.openxmlformats.org/officeDocument/2006/relationships/slide" Target="slides/slide10.xml"/><Relationship Id="rId17" Type="http://schemas.openxmlformats.org/officeDocument/2006/relationships/slide" Target="slides/slide9.xml"/><Relationship Id="rId16" Type="http://schemas.openxmlformats.org/officeDocument/2006/relationships/slide" Target="slides/slide8.xml"/><Relationship Id="rId15" Type="http://schemas.openxmlformats.org/officeDocument/2006/relationships/slide" Target="slides/slide7.xml"/><Relationship Id="rId14" Type="http://schemas.openxmlformats.org/officeDocument/2006/relationships/slide" Target="slides/slide6.xml"/><Relationship Id="rId13" Type="http://schemas.openxmlformats.org/officeDocument/2006/relationships/slide" Target="slides/slide5.xml"/><Relationship Id="rId12" Type="http://schemas.openxmlformats.org/officeDocument/2006/relationships/slide" Target="slides/slide4.xml"/><Relationship Id="rId11" Type="http://schemas.openxmlformats.org/officeDocument/2006/relationships/slide" Target="slides/slide3.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1B22EABD-B13E-48F9-8DA5-8E4652AA5AF2}" type="doc">
      <dgm:prSet loTypeId="urn:microsoft.com/office/officeart/2005/8/layout/list1" loCatId="list" qsTypeId="urn:microsoft.com/office/officeart/2005/8/quickstyle/simple4" qsCatId="simple" csTypeId="urn:microsoft.com/office/officeart/2005/8/colors/accent1_2" csCatId="accent1" phldr="1"/>
      <dgm:spPr/>
      <dgm:t>
        <a:bodyPr/>
        <a:lstStyle/>
        <a:p>
          <a:endParaRPr lang="en-US"/>
        </a:p>
      </dgm:t>
    </dgm:pt>
    <dgm:pt modelId="{9ACEF5AC-E831-4345-8E79-CF48BC9A2DD9}">
      <dgm:prSet custT="1"/>
      <dgm:spPr/>
      <dgm:t>
        <a:bodyPr/>
        <a:lstStyle/>
        <a:p>
          <a:r>
            <a:rPr lang="zh-CN" sz="3200" b="1" dirty="0">
              <a:latin typeface="微软雅黑" panose="020B0503020204020204" pitchFamily="34" charset="-122"/>
              <a:ea typeface="微软雅黑" panose="020B0503020204020204" pitchFamily="34" charset="-122"/>
            </a:rPr>
            <a:t>奖学金设置</a:t>
          </a:r>
          <a:endParaRPr lang="en-US" sz="3200" dirty="0">
            <a:latin typeface="微软雅黑" panose="020B0503020204020204" pitchFamily="34" charset="-122"/>
            <a:ea typeface="微软雅黑" panose="020B0503020204020204" pitchFamily="34" charset="-122"/>
          </a:endParaRPr>
        </a:p>
      </dgm:t>
    </dgm:pt>
    <dgm:pt modelId="{2F4603C4-2A8A-408B-ABBE-876C39A64D81}" cxnId="{52CEC934-B782-4565-AACA-2151E75988AE}" type="parTrans">
      <dgm:prSet/>
      <dgm:spPr/>
      <dgm:t>
        <a:bodyPr/>
        <a:lstStyle/>
        <a:p>
          <a:endParaRPr lang="en-US"/>
        </a:p>
      </dgm:t>
    </dgm:pt>
    <dgm:pt modelId="{E5E6E044-ABA5-4BFC-B735-A69AC3E562DA}" cxnId="{52CEC934-B782-4565-AACA-2151E75988AE}" type="sibTrans">
      <dgm:prSet/>
      <dgm:spPr/>
      <dgm:t>
        <a:bodyPr/>
        <a:lstStyle/>
        <a:p>
          <a:endParaRPr lang="en-US"/>
        </a:p>
      </dgm:t>
    </dgm:pt>
    <dgm:pt modelId="{D0334390-CD6C-4ACC-90F5-FA48A9545F30}">
      <dgm:prSet/>
      <dgm:spPr/>
      <dgm:t>
        <a:bodyPr/>
        <a:lstStyle/>
        <a:p>
          <a:r>
            <a:rPr lang="zh-CN" b="1" dirty="0">
              <a:latin typeface="微软雅黑" panose="020B0503020204020204" pitchFamily="34" charset="-122"/>
              <a:ea typeface="微软雅黑" panose="020B0503020204020204" pitchFamily="34" charset="-122"/>
            </a:rPr>
            <a:t>覆盖</a:t>
          </a:r>
          <a:r>
            <a:rPr lang="zh-CN" b="1" baseline="0" dirty="0">
              <a:latin typeface="微软雅黑" panose="020B0503020204020204" pitchFamily="34" charset="-122"/>
              <a:ea typeface="微软雅黑" panose="020B0503020204020204" pitchFamily="34" charset="-122"/>
            </a:rPr>
            <a:t>全部学时长度</a:t>
          </a:r>
          <a:endParaRPr lang="en-US" dirty="0">
            <a:latin typeface="微软雅黑" panose="020B0503020204020204" pitchFamily="34" charset="-122"/>
            <a:ea typeface="微软雅黑" panose="020B0503020204020204" pitchFamily="34" charset="-122"/>
          </a:endParaRPr>
        </a:p>
      </dgm:t>
    </dgm:pt>
    <dgm:pt modelId="{035AA40D-AF68-494A-9257-EDA2D01D461C}" cxnId="{4D8CF02F-0E2B-4C29-877D-55BF9083305B}" type="parTrans">
      <dgm:prSet/>
      <dgm:spPr/>
      <dgm:t>
        <a:bodyPr/>
        <a:lstStyle/>
        <a:p>
          <a:endParaRPr lang="en-US"/>
        </a:p>
      </dgm:t>
    </dgm:pt>
    <dgm:pt modelId="{A80A69C4-B026-4D51-9E1C-800A9B8EF343}" cxnId="{4D8CF02F-0E2B-4C29-877D-55BF9083305B}" type="sibTrans">
      <dgm:prSet/>
      <dgm:spPr/>
      <dgm:t>
        <a:bodyPr/>
        <a:lstStyle/>
        <a:p>
          <a:endParaRPr lang="en-US"/>
        </a:p>
      </dgm:t>
    </dgm:pt>
    <dgm:pt modelId="{F89A64F7-1B8D-45EB-93B7-A03FC930FA9C}">
      <dgm:prSet/>
      <dgm:spPr/>
      <dgm:t>
        <a:bodyPr/>
        <a:lstStyle/>
        <a:p>
          <a:r>
            <a:rPr lang="en-US" b="1" dirty="0">
              <a:latin typeface="微软雅黑" panose="020B0503020204020204" pitchFamily="34" charset="-122"/>
              <a:ea typeface="微软雅黑" panose="020B0503020204020204" pitchFamily="34" charset="-122"/>
            </a:rPr>
            <a:t>10%</a:t>
          </a:r>
          <a:r>
            <a:rPr lang="zh-CN" b="1" baseline="0" dirty="0">
              <a:latin typeface="微软雅黑" panose="020B0503020204020204" pitchFamily="34" charset="-122"/>
              <a:ea typeface="微软雅黑" panose="020B0503020204020204" pitchFamily="34" charset="-122"/>
            </a:rPr>
            <a:t>学费减免</a:t>
          </a:r>
          <a:r>
            <a:rPr lang="zh-CN" b="1" dirty="0">
              <a:latin typeface="微软雅黑" panose="020B0503020204020204" pitchFamily="34" charset="-122"/>
              <a:ea typeface="微软雅黑" panose="020B0503020204020204" pitchFamily="34" charset="-122"/>
            </a:rPr>
            <a:t>：</a:t>
          </a:r>
          <a:endParaRPr lang="en-US" dirty="0">
            <a:latin typeface="微软雅黑" panose="020B0503020204020204" pitchFamily="34" charset="-122"/>
            <a:ea typeface="微软雅黑" panose="020B0503020204020204" pitchFamily="34" charset="-122"/>
          </a:endParaRPr>
        </a:p>
      </dgm:t>
    </dgm:pt>
    <dgm:pt modelId="{07239973-9DA9-4118-BFDA-35446696A349}" cxnId="{C8F8B5FA-BA57-4182-8C75-6ED9C0A57686}" type="parTrans">
      <dgm:prSet/>
      <dgm:spPr/>
      <dgm:t>
        <a:bodyPr/>
        <a:lstStyle/>
        <a:p>
          <a:endParaRPr lang="en-US"/>
        </a:p>
      </dgm:t>
    </dgm:pt>
    <dgm:pt modelId="{A41D148F-5636-4E3E-B41B-7D34249FD1A1}" cxnId="{C8F8B5FA-BA57-4182-8C75-6ED9C0A57686}" type="sibTrans">
      <dgm:prSet/>
      <dgm:spPr/>
      <dgm:t>
        <a:bodyPr/>
        <a:lstStyle/>
        <a:p>
          <a:endParaRPr lang="en-US"/>
        </a:p>
      </dgm:t>
    </dgm:pt>
    <dgm:pt modelId="{4F8FFEB1-9B7D-4808-A227-F8A5B4F73738}">
      <dgm:prSet/>
      <dgm:spPr/>
      <dgm:t>
        <a:bodyPr/>
        <a:lstStyle/>
        <a:p>
          <a:r>
            <a:rPr lang="zh-CN" b="1" dirty="0">
              <a:latin typeface="微软雅黑" panose="020B0503020204020204" pitchFamily="34" charset="-122"/>
              <a:ea typeface="微软雅黑" panose="020B0503020204020204" pitchFamily="34" charset="-122"/>
            </a:rPr>
            <a:t>国内学习阶段的均分达到</a:t>
          </a:r>
          <a:r>
            <a:rPr lang="en-US" b="1" dirty="0">
              <a:latin typeface="微软雅黑" panose="020B0503020204020204" pitchFamily="34" charset="-122"/>
              <a:ea typeface="微软雅黑" panose="020B0503020204020204" pitchFamily="34" charset="-122"/>
            </a:rPr>
            <a:t>75%</a:t>
          </a:r>
          <a:r>
            <a:rPr lang="zh-CN" b="1" dirty="0">
              <a:latin typeface="微软雅黑" panose="020B0503020204020204" pitchFamily="34" charset="-122"/>
              <a:ea typeface="微软雅黑" panose="020B0503020204020204" pitchFamily="34" charset="-122"/>
            </a:rPr>
            <a:t>以</a:t>
          </a:r>
          <a:r>
            <a:rPr lang="zh-CN" altLang="en-US" b="1" dirty="0">
              <a:latin typeface="微软雅黑" panose="020B0503020204020204" pitchFamily="34" charset="-122"/>
              <a:ea typeface="微软雅黑" panose="020B0503020204020204" pitchFamily="34" charset="-122"/>
            </a:rPr>
            <a:t>下；</a:t>
          </a:r>
          <a:endParaRPr lang="en-US" dirty="0">
            <a:latin typeface="微软雅黑" panose="020B0503020204020204" pitchFamily="34" charset="-122"/>
            <a:ea typeface="微软雅黑" panose="020B0503020204020204" pitchFamily="34" charset="-122"/>
          </a:endParaRPr>
        </a:p>
      </dgm:t>
    </dgm:pt>
    <dgm:pt modelId="{CD4922A6-1861-497B-97EE-E61B1A4D9405}" cxnId="{38B7CF3D-2C69-4615-8F70-8679DFA5824F}" type="parTrans">
      <dgm:prSet/>
      <dgm:spPr/>
      <dgm:t>
        <a:bodyPr/>
        <a:lstStyle/>
        <a:p>
          <a:endParaRPr lang="en-US"/>
        </a:p>
      </dgm:t>
    </dgm:pt>
    <dgm:pt modelId="{5E547677-B101-4ACE-A698-9721EDBB6AE9}" cxnId="{38B7CF3D-2C69-4615-8F70-8679DFA5824F}" type="sibTrans">
      <dgm:prSet/>
      <dgm:spPr/>
      <dgm:t>
        <a:bodyPr/>
        <a:lstStyle/>
        <a:p>
          <a:endParaRPr lang="en-US"/>
        </a:p>
      </dgm:t>
    </dgm:pt>
    <dgm:pt modelId="{87B1EE76-08DF-44DA-B1D0-3075B235491B}">
      <dgm:prSet/>
      <dgm:spPr/>
      <dgm:t>
        <a:bodyPr/>
        <a:lstStyle/>
        <a:p>
          <a:r>
            <a:rPr lang="zh-CN" b="1" dirty="0">
              <a:latin typeface="微软雅黑" panose="020B0503020204020204" pitchFamily="34" charset="-122"/>
              <a:ea typeface="微软雅黑" panose="020B0503020204020204" pitchFamily="34" charset="-122"/>
            </a:rPr>
            <a:t>每年减免约</a:t>
          </a:r>
          <a:r>
            <a:rPr lang="en-US" b="1" dirty="0">
              <a:latin typeface="微软雅黑" panose="020B0503020204020204" pitchFamily="34" charset="-122"/>
              <a:ea typeface="微软雅黑" panose="020B0503020204020204" pitchFamily="34" charset="-122"/>
            </a:rPr>
            <a:t>16500</a:t>
          </a:r>
          <a:r>
            <a:rPr lang="zh-CN" b="1" dirty="0">
              <a:latin typeface="微软雅黑" panose="020B0503020204020204" pitchFamily="34" charset="-122"/>
              <a:ea typeface="微软雅黑" panose="020B0503020204020204" pitchFamily="34" charset="-122"/>
            </a:rPr>
            <a:t>元人民币（以设计学学士为例）</a:t>
          </a:r>
          <a:endParaRPr lang="en-US" dirty="0">
            <a:latin typeface="微软雅黑" panose="020B0503020204020204" pitchFamily="34" charset="-122"/>
            <a:ea typeface="微软雅黑" panose="020B0503020204020204" pitchFamily="34" charset="-122"/>
          </a:endParaRPr>
        </a:p>
      </dgm:t>
    </dgm:pt>
    <dgm:pt modelId="{4B82D4FC-F9B4-440B-908D-3E29C032B475}" cxnId="{C483A255-E82F-48C1-A2D8-F8063E83DF63}" type="parTrans">
      <dgm:prSet/>
      <dgm:spPr/>
      <dgm:t>
        <a:bodyPr/>
        <a:lstStyle/>
        <a:p>
          <a:endParaRPr lang="en-US"/>
        </a:p>
      </dgm:t>
    </dgm:pt>
    <dgm:pt modelId="{7D964C58-1F62-4391-9346-3B607A9E399E}" cxnId="{C483A255-E82F-48C1-A2D8-F8063E83DF63}" type="sibTrans">
      <dgm:prSet/>
      <dgm:spPr/>
      <dgm:t>
        <a:bodyPr/>
        <a:lstStyle/>
        <a:p>
          <a:endParaRPr lang="en-US"/>
        </a:p>
      </dgm:t>
    </dgm:pt>
    <dgm:pt modelId="{435DC930-C0A0-43D5-931D-6AE60E904043}">
      <dgm:prSet/>
      <dgm:spPr/>
      <dgm:t>
        <a:bodyPr/>
        <a:lstStyle/>
        <a:p>
          <a:r>
            <a:rPr lang="en-US" b="1" dirty="0">
              <a:latin typeface="微软雅黑" panose="020B0503020204020204" pitchFamily="34" charset="-122"/>
              <a:ea typeface="微软雅黑" panose="020B0503020204020204" pitchFamily="34" charset="-122"/>
            </a:rPr>
            <a:t>30</a:t>
          </a:r>
          <a:r>
            <a:rPr lang="en-US" b="1" baseline="0" dirty="0">
              <a:latin typeface="微软雅黑" panose="020B0503020204020204" pitchFamily="34" charset="-122"/>
              <a:ea typeface="微软雅黑" panose="020B0503020204020204" pitchFamily="34" charset="-122"/>
            </a:rPr>
            <a:t>%</a:t>
          </a:r>
          <a:r>
            <a:rPr lang="zh-CN" b="1" baseline="0" dirty="0">
              <a:latin typeface="微软雅黑" panose="020B0503020204020204" pitchFamily="34" charset="-122"/>
              <a:ea typeface="微软雅黑" panose="020B0503020204020204" pitchFamily="34" charset="-122"/>
            </a:rPr>
            <a:t>学费减免</a:t>
          </a:r>
          <a:r>
            <a:rPr lang="zh-CN" b="1" dirty="0">
              <a:latin typeface="微软雅黑" panose="020B0503020204020204" pitchFamily="34" charset="-122"/>
              <a:ea typeface="微软雅黑" panose="020B0503020204020204" pitchFamily="34" charset="-122"/>
            </a:rPr>
            <a:t>：</a:t>
          </a:r>
          <a:endParaRPr lang="en-US" dirty="0">
            <a:latin typeface="微软雅黑" panose="020B0503020204020204" pitchFamily="34" charset="-122"/>
            <a:ea typeface="微软雅黑" panose="020B0503020204020204" pitchFamily="34" charset="-122"/>
          </a:endParaRPr>
        </a:p>
      </dgm:t>
    </dgm:pt>
    <dgm:pt modelId="{8F38DD42-2F47-4F19-9AD1-14DBA26A90BB}" cxnId="{AA45A9C3-C81A-4213-8481-3098FE1FF908}" type="parTrans">
      <dgm:prSet/>
      <dgm:spPr/>
      <dgm:t>
        <a:bodyPr/>
        <a:lstStyle/>
        <a:p>
          <a:endParaRPr lang="en-US"/>
        </a:p>
      </dgm:t>
    </dgm:pt>
    <dgm:pt modelId="{CCA77D9C-27F8-4E49-9062-9F98E0E84BCF}" cxnId="{AA45A9C3-C81A-4213-8481-3098FE1FF908}" type="sibTrans">
      <dgm:prSet/>
      <dgm:spPr/>
      <dgm:t>
        <a:bodyPr/>
        <a:lstStyle/>
        <a:p>
          <a:endParaRPr lang="en-US"/>
        </a:p>
      </dgm:t>
    </dgm:pt>
    <dgm:pt modelId="{56CF7201-70CE-4A41-BB05-9C61979D4536}">
      <dgm:prSet/>
      <dgm:spPr/>
      <dgm:t>
        <a:bodyPr/>
        <a:lstStyle/>
        <a:p>
          <a:r>
            <a:rPr lang="zh-CN" b="1" dirty="0">
              <a:latin typeface="微软雅黑" panose="020B0503020204020204" pitchFamily="34" charset="-122"/>
              <a:ea typeface="微软雅黑" panose="020B0503020204020204" pitchFamily="34" charset="-122"/>
            </a:rPr>
            <a:t>国内学习阶段的均分达到</a:t>
          </a:r>
          <a:r>
            <a:rPr lang="en-US" b="1" dirty="0">
              <a:latin typeface="微软雅黑" panose="020B0503020204020204" pitchFamily="34" charset="-122"/>
              <a:ea typeface="微软雅黑" panose="020B0503020204020204" pitchFamily="34" charset="-122"/>
            </a:rPr>
            <a:t>75%</a:t>
          </a:r>
          <a:r>
            <a:rPr lang="zh-CN" b="1" dirty="0">
              <a:latin typeface="微软雅黑" panose="020B0503020204020204" pitchFamily="34" charset="-122"/>
              <a:ea typeface="微软雅黑" panose="020B0503020204020204" pitchFamily="34" charset="-122"/>
            </a:rPr>
            <a:t>或以上；</a:t>
          </a:r>
          <a:endParaRPr lang="en-US" dirty="0">
            <a:latin typeface="微软雅黑" panose="020B0503020204020204" pitchFamily="34" charset="-122"/>
            <a:ea typeface="微软雅黑" panose="020B0503020204020204" pitchFamily="34" charset="-122"/>
          </a:endParaRPr>
        </a:p>
      </dgm:t>
    </dgm:pt>
    <dgm:pt modelId="{B9D9E87E-9386-4664-A65A-C98A76965E88}" cxnId="{4F679D0D-F40C-48E1-B67B-C962F6BAB7D9}" type="parTrans">
      <dgm:prSet/>
      <dgm:spPr/>
      <dgm:t>
        <a:bodyPr/>
        <a:lstStyle/>
        <a:p>
          <a:endParaRPr lang="en-US"/>
        </a:p>
      </dgm:t>
    </dgm:pt>
    <dgm:pt modelId="{B9E48104-91EC-491D-AF89-09C9A9A075F6}" cxnId="{4F679D0D-F40C-48E1-B67B-C962F6BAB7D9}" type="sibTrans">
      <dgm:prSet/>
      <dgm:spPr/>
      <dgm:t>
        <a:bodyPr/>
        <a:lstStyle/>
        <a:p>
          <a:endParaRPr lang="en-US"/>
        </a:p>
      </dgm:t>
    </dgm:pt>
    <dgm:pt modelId="{C7920AB9-4116-4FB8-BD67-0BA153AF45E6}">
      <dgm:prSet/>
      <dgm:spPr/>
      <dgm:t>
        <a:bodyPr/>
        <a:lstStyle/>
        <a:p>
          <a:r>
            <a:rPr lang="zh-CN" b="1" baseline="0" dirty="0">
              <a:latin typeface="微软雅黑" panose="020B0503020204020204" pitchFamily="34" charset="-122"/>
              <a:ea typeface="微软雅黑" panose="020B0503020204020204" pitchFamily="34" charset="-122"/>
            </a:rPr>
            <a:t>每年减免约</a:t>
          </a:r>
          <a:r>
            <a:rPr lang="en-US" b="1" dirty="0">
              <a:latin typeface="微软雅黑" panose="020B0503020204020204" pitchFamily="34" charset="-122"/>
              <a:ea typeface="微软雅黑" panose="020B0503020204020204" pitchFamily="34" charset="-122"/>
            </a:rPr>
            <a:t>495</a:t>
          </a:r>
          <a:r>
            <a:rPr lang="en-US" b="1" baseline="0" dirty="0">
              <a:latin typeface="微软雅黑" panose="020B0503020204020204" pitchFamily="34" charset="-122"/>
              <a:ea typeface="微软雅黑" panose="020B0503020204020204" pitchFamily="34" charset="-122"/>
            </a:rPr>
            <a:t>00</a:t>
          </a:r>
          <a:r>
            <a:rPr lang="zh-CN" b="1" baseline="0" dirty="0">
              <a:latin typeface="微软雅黑" panose="020B0503020204020204" pitchFamily="34" charset="-122"/>
              <a:ea typeface="微软雅黑" panose="020B0503020204020204" pitchFamily="34" charset="-122"/>
            </a:rPr>
            <a:t>元人民币（以设计学学士为例）</a:t>
          </a:r>
          <a:endParaRPr lang="en-US" dirty="0">
            <a:latin typeface="微软雅黑" panose="020B0503020204020204" pitchFamily="34" charset="-122"/>
            <a:ea typeface="微软雅黑" panose="020B0503020204020204" pitchFamily="34" charset="-122"/>
          </a:endParaRPr>
        </a:p>
      </dgm:t>
    </dgm:pt>
    <dgm:pt modelId="{B4DBDC63-919C-4C2C-A9EA-3923AAD55C4B}" cxnId="{86FBEFE8-1BC6-4149-9111-25E89D7ED441}" type="parTrans">
      <dgm:prSet/>
      <dgm:spPr/>
      <dgm:t>
        <a:bodyPr/>
        <a:lstStyle/>
        <a:p>
          <a:endParaRPr lang="en-US"/>
        </a:p>
      </dgm:t>
    </dgm:pt>
    <dgm:pt modelId="{9B959925-8D17-4348-B211-74A28DEE6203}" cxnId="{86FBEFE8-1BC6-4149-9111-25E89D7ED441}" type="sibTrans">
      <dgm:prSet/>
      <dgm:spPr/>
      <dgm:t>
        <a:bodyPr/>
        <a:lstStyle/>
        <a:p>
          <a:endParaRPr lang="en-US"/>
        </a:p>
      </dgm:t>
    </dgm:pt>
    <dgm:pt modelId="{8220072C-28F0-CD42-B935-2BD7AC1B80CE}" type="pres">
      <dgm:prSet presAssocID="{1B22EABD-B13E-48F9-8DA5-8E4652AA5AF2}" presName="linear" presStyleCnt="0">
        <dgm:presLayoutVars>
          <dgm:dir/>
          <dgm:animLvl val="lvl"/>
          <dgm:resizeHandles val="exact"/>
        </dgm:presLayoutVars>
      </dgm:prSet>
      <dgm:spPr/>
    </dgm:pt>
    <dgm:pt modelId="{B575CEEE-FC50-8741-AF8F-7A3D2797364E}" type="pres">
      <dgm:prSet presAssocID="{9ACEF5AC-E831-4345-8E79-CF48BC9A2DD9}" presName="parentLin" presStyleCnt="0"/>
      <dgm:spPr/>
    </dgm:pt>
    <dgm:pt modelId="{B6F2DC2F-7786-E24F-8625-80219C0B24D8}" type="pres">
      <dgm:prSet presAssocID="{9ACEF5AC-E831-4345-8E79-CF48BC9A2DD9}" presName="parentLeftMargin" presStyleLbl="node1" presStyleIdx="0" presStyleCnt="1"/>
      <dgm:spPr/>
    </dgm:pt>
    <dgm:pt modelId="{FADF3C17-DECC-E64B-96C1-985CA5CBB30F}" type="pres">
      <dgm:prSet presAssocID="{9ACEF5AC-E831-4345-8E79-CF48BC9A2DD9}" presName="parentText" presStyleLbl="node1" presStyleIdx="0" presStyleCnt="1">
        <dgm:presLayoutVars>
          <dgm:chMax val="0"/>
          <dgm:bulletEnabled val="1"/>
        </dgm:presLayoutVars>
      </dgm:prSet>
      <dgm:spPr/>
    </dgm:pt>
    <dgm:pt modelId="{F25AF09A-9803-9A45-8DEC-0559A8808F2A}" type="pres">
      <dgm:prSet presAssocID="{9ACEF5AC-E831-4345-8E79-CF48BC9A2DD9}" presName="negativeSpace" presStyleCnt="0"/>
      <dgm:spPr/>
    </dgm:pt>
    <dgm:pt modelId="{C6CD790A-1F14-F442-A09A-4A54FFE85450}" type="pres">
      <dgm:prSet presAssocID="{9ACEF5AC-E831-4345-8E79-CF48BC9A2DD9}" presName="childText" presStyleLbl="conFgAcc1" presStyleIdx="0" presStyleCnt="1">
        <dgm:presLayoutVars>
          <dgm:bulletEnabled val="1"/>
        </dgm:presLayoutVars>
      </dgm:prSet>
      <dgm:spPr/>
    </dgm:pt>
  </dgm:ptLst>
  <dgm:cxnLst>
    <dgm:cxn modelId="{43C4E205-51FF-2746-B7F9-711B9A7A1DA6}" type="presOf" srcId="{435DC930-C0A0-43D5-931D-6AE60E904043}" destId="{C6CD790A-1F14-F442-A09A-4A54FFE85450}" srcOrd="0" destOrd="4" presId="urn:microsoft.com/office/officeart/2005/8/layout/list1"/>
    <dgm:cxn modelId="{4F679D0D-F40C-48E1-B67B-C962F6BAB7D9}" srcId="{435DC930-C0A0-43D5-931D-6AE60E904043}" destId="{56CF7201-70CE-4A41-BB05-9C61979D4536}" srcOrd="0" destOrd="0" parTransId="{B9D9E87E-9386-4664-A65A-C98A76965E88}" sibTransId="{B9E48104-91EC-491D-AF89-09C9A9A075F6}"/>
    <dgm:cxn modelId="{2E52192D-5631-9243-AE83-67BA7FDC59A1}" type="presOf" srcId="{C7920AB9-4116-4FB8-BD67-0BA153AF45E6}" destId="{C6CD790A-1F14-F442-A09A-4A54FFE85450}" srcOrd="0" destOrd="6" presId="urn:microsoft.com/office/officeart/2005/8/layout/list1"/>
    <dgm:cxn modelId="{4D8CF02F-0E2B-4C29-877D-55BF9083305B}" srcId="{9ACEF5AC-E831-4345-8E79-CF48BC9A2DD9}" destId="{D0334390-CD6C-4ACC-90F5-FA48A9545F30}" srcOrd="0" destOrd="0" parTransId="{035AA40D-AF68-494A-9257-EDA2D01D461C}" sibTransId="{A80A69C4-B026-4D51-9E1C-800A9B8EF343}"/>
    <dgm:cxn modelId="{52CEC934-B782-4565-AACA-2151E75988AE}" srcId="{1B22EABD-B13E-48F9-8DA5-8E4652AA5AF2}" destId="{9ACEF5AC-E831-4345-8E79-CF48BC9A2DD9}" srcOrd="0" destOrd="0" parTransId="{2F4603C4-2A8A-408B-ABBE-876C39A64D81}" sibTransId="{E5E6E044-ABA5-4BFC-B735-A69AC3E562DA}"/>
    <dgm:cxn modelId="{38B7CF3D-2C69-4615-8F70-8679DFA5824F}" srcId="{F89A64F7-1B8D-45EB-93B7-A03FC930FA9C}" destId="{4F8FFEB1-9B7D-4808-A227-F8A5B4F73738}" srcOrd="0" destOrd="0" parTransId="{CD4922A6-1861-497B-97EE-E61B1A4D9405}" sibTransId="{5E547677-B101-4ACE-A698-9721EDBB6AE9}"/>
    <dgm:cxn modelId="{B4C49A60-6CCE-C94D-AA26-76167D24761F}" type="presOf" srcId="{1B22EABD-B13E-48F9-8DA5-8E4652AA5AF2}" destId="{8220072C-28F0-CD42-B935-2BD7AC1B80CE}" srcOrd="0" destOrd="0" presId="urn:microsoft.com/office/officeart/2005/8/layout/list1"/>
    <dgm:cxn modelId="{D0E17D73-6083-064F-A78E-E81D3947FB5D}" type="presOf" srcId="{D0334390-CD6C-4ACC-90F5-FA48A9545F30}" destId="{C6CD790A-1F14-F442-A09A-4A54FFE85450}" srcOrd="0" destOrd="0" presId="urn:microsoft.com/office/officeart/2005/8/layout/list1"/>
    <dgm:cxn modelId="{92544355-8937-9745-B989-6B39B93335E0}" type="presOf" srcId="{4F8FFEB1-9B7D-4808-A227-F8A5B4F73738}" destId="{C6CD790A-1F14-F442-A09A-4A54FFE85450}" srcOrd="0" destOrd="2" presId="urn:microsoft.com/office/officeart/2005/8/layout/list1"/>
    <dgm:cxn modelId="{C483A255-E82F-48C1-A2D8-F8063E83DF63}" srcId="{F89A64F7-1B8D-45EB-93B7-A03FC930FA9C}" destId="{87B1EE76-08DF-44DA-B1D0-3075B235491B}" srcOrd="1" destOrd="0" parTransId="{4B82D4FC-F9B4-440B-908D-3E29C032B475}" sibTransId="{7D964C58-1F62-4391-9346-3B607A9E399E}"/>
    <dgm:cxn modelId="{039A6A81-ACCD-3A4B-971B-A7795B487024}" type="presOf" srcId="{87B1EE76-08DF-44DA-B1D0-3075B235491B}" destId="{C6CD790A-1F14-F442-A09A-4A54FFE85450}" srcOrd="0" destOrd="3" presId="urn:microsoft.com/office/officeart/2005/8/layout/list1"/>
    <dgm:cxn modelId="{CE6030A0-F60F-FA42-9326-F0B6FA00D43F}" type="presOf" srcId="{56CF7201-70CE-4A41-BB05-9C61979D4536}" destId="{C6CD790A-1F14-F442-A09A-4A54FFE85450}" srcOrd="0" destOrd="5" presId="urn:microsoft.com/office/officeart/2005/8/layout/list1"/>
    <dgm:cxn modelId="{4FC60BB2-B05B-5744-9792-2032EAC4F317}" type="presOf" srcId="{F89A64F7-1B8D-45EB-93B7-A03FC930FA9C}" destId="{C6CD790A-1F14-F442-A09A-4A54FFE85450}" srcOrd="0" destOrd="1" presId="urn:microsoft.com/office/officeart/2005/8/layout/list1"/>
    <dgm:cxn modelId="{AA45A9C3-C81A-4213-8481-3098FE1FF908}" srcId="{F89A64F7-1B8D-45EB-93B7-A03FC930FA9C}" destId="{435DC930-C0A0-43D5-931D-6AE60E904043}" srcOrd="2" destOrd="0" parTransId="{8F38DD42-2F47-4F19-9AD1-14DBA26A90BB}" sibTransId="{CCA77D9C-27F8-4E49-9062-9F98E0E84BCF}"/>
    <dgm:cxn modelId="{9F0858C8-6304-694C-AF55-DC94DB6C7144}" type="presOf" srcId="{9ACEF5AC-E831-4345-8E79-CF48BC9A2DD9}" destId="{FADF3C17-DECC-E64B-96C1-985CA5CBB30F}" srcOrd="1" destOrd="0" presId="urn:microsoft.com/office/officeart/2005/8/layout/list1"/>
    <dgm:cxn modelId="{CF7AE4D2-1D59-BC42-B5FC-B3D3DBF691A8}" type="presOf" srcId="{9ACEF5AC-E831-4345-8E79-CF48BC9A2DD9}" destId="{B6F2DC2F-7786-E24F-8625-80219C0B24D8}" srcOrd="0" destOrd="0" presId="urn:microsoft.com/office/officeart/2005/8/layout/list1"/>
    <dgm:cxn modelId="{86FBEFE8-1BC6-4149-9111-25E89D7ED441}" srcId="{435DC930-C0A0-43D5-931D-6AE60E904043}" destId="{C7920AB9-4116-4FB8-BD67-0BA153AF45E6}" srcOrd="1" destOrd="0" parTransId="{B4DBDC63-919C-4C2C-A9EA-3923AAD55C4B}" sibTransId="{9B959925-8D17-4348-B211-74A28DEE6203}"/>
    <dgm:cxn modelId="{C8F8B5FA-BA57-4182-8C75-6ED9C0A57686}" srcId="{9ACEF5AC-E831-4345-8E79-CF48BC9A2DD9}" destId="{F89A64F7-1B8D-45EB-93B7-A03FC930FA9C}" srcOrd="1" destOrd="0" parTransId="{07239973-9DA9-4118-BFDA-35446696A349}" sibTransId="{A41D148F-5636-4E3E-B41B-7D34249FD1A1}"/>
    <dgm:cxn modelId="{74688B13-09DD-904F-8A12-99CF4F969271}" type="presParOf" srcId="{8220072C-28F0-CD42-B935-2BD7AC1B80CE}" destId="{B575CEEE-FC50-8741-AF8F-7A3D2797364E}" srcOrd="0" destOrd="0" presId="urn:microsoft.com/office/officeart/2005/8/layout/list1"/>
    <dgm:cxn modelId="{FFFDC9CF-9560-3742-9C36-2E8AFEE6ADA8}" type="presParOf" srcId="{B575CEEE-FC50-8741-AF8F-7A3D2797364E}" destId="{B6F2DC2F-7786-E24F-8625-80219C0B24D8}" srcOrd="0" destOrd="0" presId="urn:microsoft.com/office/officeart/2005/8/layout/list1"/>
    <dgm:cxn modelId="{85836A56-7115-8F48-9D3A-B23A0EABEB79}" type="presParOf" srcId="{B575CEEE-FC50-8741-AF8F-7A3D2797364E}" destId="{FADF3C17-DECC-E64B-96C1-985CA5CBB30F}" srcOrd="1" destOrd="0" presId="urn:microsoft.com/office/officeart/2005/8/layout/list1"/>
    <dgm:cxn modelId="{0F303F35-9761-354A-9A08-F728FD294E24}" type="presParOf" srcId="{8220072C-28F0-CD42-B935-2BD7AC1B80CE}" destId="{F25AF09A-9803-9A45-8DEC-0559A8808F2A}" srcOrd="1" destOrd="0" presId="urn:microsoft.com/office/officeart/2005/8/layout/list1"/>
    <dgm:cxn modelId="{1DDD135E-CD93-8144-8348-80FEAC422461}" type="presParOf" srcId="{8220072C-28F0-CD42-B935-2BD7AC1B80CE}" destId="{C6CD790A-1F14-F442-A09A-4A54FFE85450}"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CD790A-1F14-F442-A09A-4A54FFE85450}">
      <dsp:nvSpPr>
        <dsp:cNvPr id="0" name=""/>
        <dsp:cNvSpPr/>
      </dsp:nvSpPr>
      <dsp:spPr>
        <a:xfrm>
          <a:off x="0" y="355585"/>
          <a:ext cx="7028816" cy="4762800"/>
        </a:xfrm>
        <a:prstGeom prst="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545514" tIns="437388" rIns="545514" bIns="149352" numCol="1" spcCol="1270" anchor="t" anchorCtr="0">
          <a:noAutofit/>
        </a:bodyPr>
        <a:lstStyle/>
        <a:p>
          <a:pPr marL="228600" lvl="1" indent="-228600" algn="l" defTabSz="933450">
            <a:lnSpc>
              <a:spcPct val="90000"/>
            </a:lnSpc>
            <a:spcBef>
              <a:spcPct val="0"/>
            </a:spcBef>
            <a:spcAft>
              <a:spcPct val="15000"/>
            </a:spcAft>
            <a:buChar char="•"/>
          </a:pPr>
          <a:r>
            <a:rPr lang="zh-CN" sz="2100" b="1" kern="1200" dirty="0">
              <a:latin typeface="Microsoft YaHei" panose="020B0503020204020204" pitchFamily="34" charset="-122"/>
              <a:ea typeface="Microsoft YaHei" panose="020B0503020204020204" pitchFamily="34" charset="-122"/>
            </a:rPr>
            <a:t>覆盖</a:t>
          </a:r>
          <a:r>
            <a:rPr lang="zh-CN" sz="2100" b="1" kern="1200" baseline="0" dirty="0">
              <a:latin typeface="Microsoft YaHei" panose="020B0503020204020204" pitchFamily="34" charset="-122"/>
              <a:ea typeface="Microsoft YaHei" panose="020B0503020204020204" pitchFamily="34" charset="-122"/>
            </a:rPr>
            <a:t>全部学时长度</a:t>
          </a:r>
          <a:endParaRPr lang="en-US" sz="2100" kern="1200" dirty="0">
            <a:latin typeface="Microsoft YaHei" panose="020B0503020204020204" pitchFamily="34" charset="-122"/>
            <a:ea typeface="Microsoft YaHei" panose="020B0503020204020204" pitchFamily="34" charset="-122"/>
          </a:endParaRPr>
        </a:p>
        <a:p>
          <a:pPr marL="228600" lvl="1" indent="-228600" algn="l" defTabSz="933450">
            <a:lnSpc>
              <a:spcPct val="90000"/>
            </a:lnSpc>
            <a:spcBef>
              <a:spcPct val="0"/>
            </a:spcBef>
            <a:spcAft>
              <a:spcPct val="15000"/>
            </a:spcAft>
            <a:buChar char="•"/>
          </a:pPr>
          <a:r>
            <a:rPr lang="en-US" sz="2100" b="1" kern="1200" dirty="0">
              <a:latin typeface="Microsoft YaHei" panose="020B0503020204020204" pitchFamily="34" charset="-122"/>
              <a:ea typeface="Microsoft YaHei" panose="020B0503020204020204" pitchFamily="34" charset="-122"/>
            </a:rPr>
            <a:t>10%</a:t>
          </a:r>
          <a:r>
            <a:rPr lang="zh-CN" sz="2100" b="1" kern="1200" baseline="0" dirty="0">
              <a:latin typeface="Microsoft YaHei" panose="020B0503020204020204" pitchFamily="34" charset="-122"/>
              <a:ea typeface="Microsoft YaHei" panose="020B0503020204020204" pitchFamily="34" charset="-122"/>
            </a:rPr>
            <a:t>学费减免</a:t>
          </a:r>
          <a:r>
            <a:rPr lang="zh-CN" sz="2100" b="1" kern="1200" dirty="0">
              <a:latin typeface="Microsoft YaHei" panose="020B0503020204020204" pitchFamily="34" charset="-122"/>
              <a:ea typeface="Microsoft YaHei" panose="020B0503020204020204" pitchFamily="34" charset="-122"/>
            </a:rPr>
            <a:t>：</a:t>
          </a:r>
          <a:endParaRPr lang="en-US" sz="2100" kern="1200" dirty="0">
            <a:latin typeface="Microsoft YaHei" panose="020B0503020204020204" pitchFamily="34" charset="-122"/>
            <a:ea typeface="Microsoft YaHei" panose="020B0503020204020204" pitchFamily="34" charset="-122"/>
          </a:endParaRPr>
        </a:p>
        <a:p>
          <a:pPr marL="457200" lvl="2" indent="-228600" algn="l" defTabSz="933450">
            <a:lnSpc>
              <a:spcPct val="90000"/>
            </a:lnSpc>
            <a:spcBef>
              <a:spcPct val="0"/>
            </a:spcBef>
            <a:spcAft>
              <a:spcPct val="15000"/>
            </a:spcAft>
            <a:buChar char="•"/>
          </a:pPr>
          <a:r>
            <a:rPr lang="zh-CN" sz="2100" b="1" kern="1200" dirty="0">
              <a:latin typeface="Microsoft YaHei" panose="020B0503020204020204" pitchFamily="34" charset="-122"/>
              <a:ea typeface="Microsoft YaHei" panose="020B0503020204020204" pitchFamily="34" charset="-122"/>
            </a:rPr>
            <a:t>国内学习阶段的均分达到</a:t>
          </a:r>
          <a:r>
            <a:rPr lang="en-US" sz="2100" b="1" kern="1200" dirty="0">
              <a:latin typeface="Microsoft YaHei" panose="020B0503020204020204" pitchFamily="34" charset="-122"/>
              <a:ea typeface="Microsoft YaHei" panose="020B0503020204020204" pitchFamily="34" charset="-122"/>
            </a:rPr>
            <a:t>75%</a:t>
          </a:r>
          <a:r>
            <a:rPr lang="zh-CN" sz="2100" b="1" kern="1200" dirty="0">
              <a:latin typeface="Microsoft YaHei" panose="020B0503020204020204" pitchFamily="34" charset="-122"/>
              <a:ea typeface="Microsoft YaHei" panose="020B0503020204020204" pitchFamily="34" charset="-122"/>
            </a:rPr>
            <a:t>以</a:t>
          </a:r>
          <a:r>
            <a:rPr lang="zh-CN" altLang="en-US" sz="2100" b="1" kern="1200" dirty="0">
              <a:latin typeface="Microsoft YaHei" panose="020B0503020204020204" pitchFamily="34" charset="-122"/>
              <a:ea typeface="Microsoft YaHei" panose="020B0503020204020204" pitchFamily="34" charset="-122"/>
            </a:rPr>
            <a:t>下；</a:t>
          </a:r>
          <a:endParaRPr lang="en-US" sz="2100" kern="1200" dirty="0">
            <a:latin typeface="Microsoft YaHei" panose="020B0503020204020204" pitchFamily="34" charset="-122"/>
            <a:ea typeface="Microsoft YaHei" panose="020B0503020204020204" pitchFamily="34" charset="-122"/>
          </a:endParaRPr>
        </a:p>
        <a:p>
          <a:pPr marL="457200" lvl="2" indent="-228600" algn="l" defTabSz="933450">
            <a:lnSpc>
              <a:spcPct val="90000"/>
            </a:lnSpc>
            <a:spcBef>
              <a:spcPct val="0"/>
            </a:spcBef>
            <a:spcAft>
              <a:spcPct val="15000"/>
            </a:spcAft>
            <a:buChar char="•"/>
          </a:pPr>
          <a:r>
            <a:rPr lang="zh-CN" sz="2100" b="1" kern="1200" dirty="0">
              <a:latin typeface="Microsoft YaHei" panose="020B0503020204020204" pitchFamily="34" charset="-122"/>
              <a:ea typeface="Microsoft YaHei" panose="020B0503020204020204" pitchFamily="34" charset="-122"/>
            </a:rPr>
            <a:t>每年减免约</a:t>
          </a:r>
          <a:r>
            <a:rPr lang="en-US" sz="2100" b="1" kern="1200" dirty="0">
              <a:latin typeface="Microsoft YaHei" panose="020B0503020204020204" pitchFamily="34" charset="-122"/>
              <a:ea typeface="Microsoft YaHei" panose="020B0503020204020204" pitchFamily="34" charset="-122"/>
            </a:rPr>
            <a:t>16500</a:t>
          </a:r>
          <a:r>
            <a:rPr lang="zh-CN" sz="2100" b="1" kern="1200" dirty="0">
              <a:latin typeface="Microsoft YaHei" panose="020B0503020204020204" pitchFamily="34" charset="-122"/>
              <a:ea typeface="Microsoft YaHei" panose="020B0503020204020204" pitchFamily="34" charset="-122"/>
            </a:rPr>
            <a:t>元人民币（以设计学学士为例）</a:t>
          </a:r>
          <a:endParaRPr lang="en-US" sz="2100" kern="1200" dirty="0">
            <a:latin typeface="Microsoft YaHei" panose="020B0503020204020204" pitchFamily="34" charset="-122"/>
            <a:ea typeface="Microsoft YaHei" panose="020B0503020204020204" pitchFamily="34" charset="-122"/>
          </a:endParaRPr>
        </a:p>
        <a:p>
          <a:pPr marL="457200" lvl="2" indent="-228600" algn="l" defTabSz="933450">
            <a:lnSpc>
              <a:spcPct val="90000"/>
            </a:lnSpc>
            <a:spcBef>
              <a:spcPct val="0"/>
            </a:spcBef>
            <a:spcAft>
              <a:spcPct val="15000"/>
            </a:spcAft>
            <a:buChar char="•"/>
          </a:pPr>
          <a:r>
            <a:rPr lang="en-US" sz="2100" b="1" kern="1200" dirty="0">
              <a:latin typeface="Microsoft YaHei" panose="020B0503020204020204" pitchFamily="34" charset="-122"/>
              <a:ea typeface="Microsoft YaHei" panose="020B0503020204020204" pitchFamily="34" charset="-122"/>
            </a:rPr>
            <a:t>30</a:t>
          </a:r>
          <a:r>
            <a:rPr lang="en-US" sz="2100" b="1" kern="1200" baseline="0" dirty="0">
              <a:latin typeface="Microsoft YaHei" panose="020B0503020204020204" pitchFamily="34" charset="-122"/>
              <a:ea typeface="Microsoft YaHei" panose="020B0503020204020204" pitchFamily="34" charset="-122"/>
            </a:rPr>
            <a:t>%</a:t>
          </a:r>
          <a:r>
            <a:rPr lang="zh-CN" sz="2100" b="1" kern="1200" baseline="0" dirty="0">
              <a:latin typeface="Microsoft YaHei" panose="020B0503020204020204" pitchFamily="34" charset="-122"/>
              <a:ea typeface="Microsoft YaHei" panose="020B0503020204020204" pitchFamily="34" charset="-122"/>
            </a:rPr>
            <a:t>学费减免</a:t>
          </a:r>
          <a:r>
            <a:rPr lang="zh-CN" sz="2100" b="1" kern="1200" dirty="0">
              <a:latin typeface="Microsoft YaHei" panose="020B0503020204020204" pitchFamily="34" charset="-122"/>
              <a:ea typeface="Microsoft YaHei" panose="020B0503020204020204" pitchFamily="34" charset="-122"/>
            </a:rPr>
            <a:t>：</a:t>
          </a:r>
          <a:endParaRPr lang="en-US" sz="2100" kern="1200" dirty="0">
            <a:latin typeface="Microsoft YaHei" panose="020B0503020204020204" pitchFamily="34" charset="-122"/>
            <a:ea typeface="Microsoft YaHei" panose="020B0503020204020204" pitchFamily="34" charset="-122"/>
          </a:endParaRPr>
        </a:p>
        <a:p>
          <a:pPr marL="685800" lvl="3" indent="-228600" algn="l" defTabSz="933450">
            <a:lnSpc>
              <a:spcPct val="90000"/>
            </a:lnSpc>
            <a:spcBef>
              <a:spcPct val="0"/>
            </a:spcBef>
            <a:spcAft>
              <a:spcPct val="15000"/>
            </a:spcAft>
            <a:buChar char="•"/>
          </a:pPr>
          <a:r>
            <a:rPr lang="zh-CN" sz="2100" b="1" kern="1200" dirty="0">
              <a:latin typeface="Microsoft YaHei" panose="020B0503020204020204" pitchFamily="34" charset="-122"/>
              <a:ea typeface="Microsoft YaHei" panose="020B0503020204020204" pitchFamily="34" charset="-122"/>
            </a:rPr>
            <a:t>国内学习阶段的均分达到</a:t>
          </a:r>
          <a:r>
            <a:rPr lang="en-US" sz="2100" b="1" kern="1200" dirty="0">
              <a:latin typeface="Microsoft YaHei" panose="020B0503020204020204" pitchFamily="34" charset="-122"/>
              <a:ea typeface="Microsoft YaHei" panose="020B0503020204020204" pitchFamily="34" charset="-122"/>
            </a:rPr>
            <a:t>75%</a:t>
          </a:r>
          <a:r>
            <a:rPr lang="zh-CN" sz="2100" b="1" kern="1200" dirty="0">
              <a:latin typeface="Microsoft YaHei" panose="020B0503020204020204" pitchFamily="34" charset="-122"/>
              <a:ea typeface="Microsoft YaHei" panose="020B0503020204020204" pitchFamily="34" charset="-122"/>
            </a:rPr>
            <a:t>或以上；</a:t>
          </a:r>
          <a:endParaRPr lang="en-US" sz="2100" kern="1200" dirty="0">
            <a:latin typeface="Microsoft YaHei" panose="020B0503020204020204" pitchFamily="34" charset="-122"/>
            <a:ea typeface="Microsoft YaHei" panose="020B0503020204020204" pitchFamily="34" charset="-122"/>
          </a:endParaRPr>
        </a:p>
        <a:p>
          <a:pPr marL="685800" lvl="3" indent="-228600" algn="l" defTabSz="933450">
            <a:lnSpc>
              <a:spcPct val="90000"/>
            </a:lnSpc>
            <a:spcBef>
              <a:spcPct val="0"/>
            </a:spcBef>
            <a:spcAft>
              <a:spcPct val="15000"/>
            </a:spcAft>
            <a:buChar char="•"/>
          </a:pPr>
          <a:r>
            <a:rPr lang="zh-CN" sz="2100" b="1" kern="1200" baseline="0" dirty="0">
              <a:latin typeface="Microsoft YaHei" panose="020B0503020204020204" pitchFamily="34" charset="-122"/>
              <a:ea typeface="Microsoft YaHei" panose="020B0503020204020204" pitchFamily="34" charset="-122"/>
            </a:rPr>
            <a:t>每年减免约</a:t>
          </a:r>
          <a:r>
            <a:rPr lang="en-US" sz="2100" b="1" kern="1200" dirty="0">
              <a:latin typeface="Microsoft YaHei" panose="020B0503020204020204" pitchFamily="34" charset="-122"/>
              <a:ea typeface="Microsoft YaHei" panose="020B0503020204020204" pitchFamily="34" charset="-122"/>
            </a:rPr>
            <a:t>495</a:t>
          </a:r>
          <a:r>
            <a:rPr lang="en-US" sz="2100" b="1" kern="1200" baseline="0" dirty="0">
              <a:latin typeface="Microsoft YaHei" panose="020B0503020204020204" pitchFamily="34" charset="-122"/>
              <a:ea typeface="Microsoft YaHei" panose="020B0503020204020204" pitchFamily="34" charset="-122"/>
            </a:rPr>
            <a:t>00</a:t>
          </a:r>
          <a:r>
            <a:rPr lang="zh-CN" sz="2100" b="1" kern="1200" baseline="0" dirty="0">
              <a:latin typeface="Microsoft YaHei" panose="020B0503020204020204" pitchFamily="34" charset="-122"/>
              <a:ea typeface="Microsoft YaHei" panose="020B0503020204020204" pitchFamily="34" charset="-122"/>
            </a:rPr>
            <a:t>元人民币（以设计学学士为例）</a:t>
          </a:r>
          <a:endParaRPr lang="en-US" sz="2100" kern="1200" dirty="0">
            <a:latin typeface="Microsoft YaHei" panose="020B0503020204020204" pitchFamily="34" charset="-122"/>
            <a:ea typeface="Microsoft YaHei" panose="020B0503020204020204" pitchFamily="34" charset="-122"/>
          </a:endParaRPr>
        </a:p>
      </dsp:txBody>
      <dsp:txXfrm>
        <a:off x="0" y="355585"/>
        <a:ext cx="7028816" cy="4762800"/>
      </dsp:txXfrm>
    </dsp:sp>
    <dsp:sp modelId="{FADF3C17-DECC-E64B-96C1-985CA5CBB30F}">
      <dsp:nvSpPr>
        <dsp:cNvPr id="0" name=""/>
        <dsp:cNvSpPr/>
      </dsp:nvSpPr>
      <dsp:spPr>
        <a:xfrm>
          <a:off x="351440" y="45625"/>
          <a:ext cx="4920171" cy="619920"/>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85971" tIns="0" rIns="185971" bIns="0" numCol="1" spcCol="1270" anchor="ctr" anchorCtr="0">
          <a:noAutofit/>
        </a:bodyPr>
        <a:lstStyle/>
        <a:p>
          <a:pPr marL="0" lvl="0" indent="0" algn="l" defTabSz="1422400">
            <a:lnSpc>
              <a:spcPct val="90000"/>
            </a:lnSpc>
            <a:spcBef>
              <a:spcPct val="0"/>
            </a:spcBef>
            <a:spcAft>
              <a:spcPct val="35000"/>
            </a:spcAft>
            <a:buNone/>
          </a:pPr>
          <a:r>
            <a:rPr lang="zh-CN" sz="3200" b="1" kern="1200" dirty="0">
              <a:latin typeface="Microsoft YaHei" panose="020B0503020204020204" pitchFamily="34" charset="-122"/>
              <a:ea typeface="Microsoft YaHei" panose="020B0503020204020204" pitchFamily="34" charset="-122"/>
            </a:rPr>
            <a:t>奖学金设置</a:t>
          </a:r>
          <a:endParaRPr lang="en-US" sz="3200" kern="1200" dirty="0">
            <a:latin typeface="Microsoft YaHei" panose="020B0503020204020204" pitchFamily="34" charset="-122"/>
            <a:ea typeface="Microsoft YaHei" panose="020B0503020204020204" pitchFamily="34" charset="-122"/>
          </a:endParaRPr>
        </a:p>
      </dsp:txBody>
      <dsp:txXfrm>
        <a:off x="381702" y="75887"/>
        <a:ext cx="4859647" cy="559396"/>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alignNode1">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asst0">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fgShp">
    <dgm:scene3d>
      <a:camera prst="orthographicFront"/>
      <a:lightRig rig="threePt" dir="t"/>
    </dgm:scene3d>
    <dgm:txPr/>
    <dgm:style>
      <a:lnRef idx="0">
        <a:scrgbClr r="0" g="0" b="0"/>
      </a:lnRef>
      <a:fillRef idx="3">
        <a:scrgbClr r="0" g="0" b="0"/>
      </a:fillRef>
      <a:effectRef idx="2">
        <a:scrgbClr r="0" g="0" b="0"/>
      </a:effectRef>
      <a:fontRef idx="minor"/>
    </dgm:style>
  </dgm:styleLbl>
  <dgm:styleLbl name="fg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node0">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solid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0">
        <a:scrgbClr r="0" g="0" b="0"/>
      </a:lnRef>
      <a:fillRef idx="3">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C409A3C-D71B-4650-A838-36525B5F45CC}" type="datetimeFigureOut">
              <a:rPr lang="en-AU" smtClean="0"/>
            </a:fld>
            <a:endParaRPr lang="en-AU"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AD4A041-41BE-4299-9818-60BF3ADF5B32}" type="slidenum">
              <a:rPr lang="en-AU" smtClean="0"/>
            </a:fld>
            <a:endParaRPr lang="en-AU"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canberra.edu.au/future-students/life-at-uc/accommodation" TargetMode="External"/><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dirty="0"/>
              <a:t>大学的专业以及发展依托于州政府的需求，州政府的资源也将反哺给大学，所以要了解一个大学首先我们要了解这个城市</a:t>
            </a:r>
            <a:endParaRPr kumimoji="1" lang="en-US" altLang="zh-CN" dirty="0"/>
          </a:p>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dirty="0"/>
              <a:t>尤其是澳洲，州政府的政策其实是和大学的发展息息相关的</a:t>
            </a:r>
            <a:endParaRPr kumimoji="1" lang="en-US" altLang="zh-CN" dirty="0"/>
          </a:p>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dirty="0"/>
              <a:t>根据学生选澳洲的逻辑，先选地区，再选具体的大学</a:t>
            </a:r>
            <a:endParaRPr kumimoji="1" lang="en-US" altLang="zh-CN" dirty="0"/>
          </a:p>
          <a:p>
            <a:pPr marL="0" marR="0" lvl="0" indent="0" algn="l" defTabSz="914400" rtl="0" eaLnBrk="1" fontAlgn="auto" latinLnBrk="0" hangingPunct="1">
              <a:lnSpc>
                <a:spcPct val="100000"/>
              </a:lnSpc>
              <a:spcBef>
                <a:spcPts val="0"/>
              </a:spcBef>
              <a:spcAft>
                <a:spcPts val="0"/>
              </a:spcAft>
              <a:buClrTx/>
              <a:buSzTx/>
              <a:buFontTx/>
              <a:buNone/>
              <a:defRPr/>
            </a:pPr>
            <a:endParaRPr kumimoji="1" lang="en-US" altLang="zh-CN" dirty="0"/>
          </a:p>
          <a:p>
            <a:r>
              <a:rPr kumimoji="1" lang="zh-CN" altLang="en-US" dirty="0"/>
              <a:t>堪培拉位于悉尼和墨尔本之间的风水宝地，距离悉尼坐飞机约</a:t>
            </a:r>
            <a:r>
              <a:rPr kumimoji="1" lang="en-US" altLang="zh-CN" dirty="0"/>
              <a:t>50</a:t>
            </a:r>
            <a:r>
              <a:rPr kumimoji="1" lang="zh-CN" altLang="en-US" dirty="0"/>
              <a:t>分钟，距离墨尔本坐飞机约</a:t>
            </a:r>
            <a:r>
              <a:rPr kumimoji="1" lang="en-US" altLang="zh-CN" dirty="0"/>
              <a:t>1</a:t>
            </a:r>
            <a:r>
              <a:rPr kumimoji="1" lang="zh-CN" altLang="en-US" dirty="0"/>
              <a:t>小时</a:t>
            </a:r>
            <a:r>
              <a:rPr kumimoji="1" lang="en-US" altLang="zh-CN" dirty="0"/>
              <a:t>10</a:t>
            </a:r>
            <a:r>
              <a:rPr kumimoji="1" lang="zh-CN" altLang="en-US" dirty="0"/>
              <a:t>分钟</a:t>
            </a:r>
            <a:endParaRPr kumimoji="1" lang="zh-CN" altLang="en-US" dirty="0"/>
          </a:p>
        </p:txBody>
      </p:sp>
      <p:sp>
        <p:nvSpPr>
          <p:cNvPr id="4" name="灯片编号占位符 3"/>
          <p:cNvSpPr>
            <a:spLocks noGrp="1"/>
          </p:cNvSpPr>
          <p:nvPr>
            <p:ph type="sldNum" sz="quarter" idx="5"/>
          </p:nvPr>
        </p:nvSpPr>
        <p:spPr/>
        <p:txBody>
          <a:bodyPr/>
          <a:lstStyle/>
          <a:p>
            <a:fld id="{3AD4A041-41BE-4299-9818-60BF3ADF5B32}" type="slidenum">
              <a:rPr lang="en-AU" smtClean="0"/>
            </a:fld>
            <a:endParaRPr lang="en-AU"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7000"/>
              </a:lnSpc>
              <a:buFont typeface="+mj-lt"/>
              <a:buNone/>
            </a:pPr>
            <a:r>
              <a:rPr lang="en-AU" sz="1100" b="0" i="0" u="none" dirty="0" err="1">
                <a:effectLst/>
                <a:latin typeface="+mn-lt"/>
                <a:ea typeface="+mn-ea"/>
                <a:cs typeface="Calibri" panose="020F0502020204030204" pitchFamily="34" charset="0"/>
              </a:rPr>
              <a:t>一个月生活费</a:t>
            </a:r>
            <a:r>
              <a:rPr lang="zh-CN" altLang="en-US" sz="1100" b="0" i="0" u="none" dirty="0">
                <a:effectLst/>
                <a:latin typeface="+mn-lt"/>
                <a:ea typeface="+mn-ea"/>
                <a:cs typeface="Calibri" panose="020F0502020204030204" pitchFamily="34" charset="0"/>
              </a:rPr>
              <a:t>：</a:t>
            </a:r>
            <a:r>
              <a:rPr lang="en-US" altLang="zh-CN" sz="1100" b="0" i="0" u="none" dirty="0">
                <a:effectLst/>
                <a:latin typeface="+mn-lt"/>
                <a:ea typeface="+mn-ea"/>
                <a:cs typeface="Calibri" panose="020F0502020204030204" pitchFamily="34" charset="0"/>
              </a:rPr>
              <a:t>200+100+100=400</a:t>
            </a:r>
            <a:r>
              <a:rPr lang="zh-CN" altLang="en-US" sz="1100" b="0" i="0" u="none" dirty="0">
                <a:effectLst/>
                <a:latin typeface="+mn-lt"/>
                <a:ea typeface="+mn-ea"/>
                <a:cs typeface="Calibri" panose="020F0502020204030204" pitchFamily="34" charset="0"/>
              </a:rPr>
              <a:t>澳币</a:t>
            </a:r>
            <a:endParaRPr lang="en-US" altLang="zh-CN" sz="1100" b="0" i="0" u="none" dirty="0">
              <a:effectLst/>
              <a:latin typeface="+mn-lt"/>
              <a:ea typeface="+mn-ea"/>
              <a:cs typeface="Calibri" panose="020F0502020204030204" pitchFamily="34" charset="0"/>
            </a:endParaRPr>
          </a:p>
          <a:p>
            <a:pPr marL="0" lvl="0" indent="0">
              <a:lnSpc>
                <a:spcPct val="107000"/>
              </a:lnSpc>
              <a:buFont typeface="+mj-lt"/>
              <a:buNone/>
            </a:pPr>
            <a:r>
              <a:rPr lang="en-AU" sz="1100" b="0" i="0" u="none" dirty="0" err="1">
                <a:effectLst/>
                <a:latin typeface="+mn-lt"/>
                <a:ea typeface="+mn-ea"/>
                <a:cs typeface="Calibri" panose="020F0502020204030204" pitchFamily="34" charset="0"/>
              </a:rPr>
              <a:t>合法打工</a:t>
            </a:r>
            <a:r>
              <a:rPr lang="zh-CN" altLang="en-US" sz="1100" b="0" i="0" u="none" dirty="0">
                <a:effectLst/>
                <a:latin typeface="+mn-lt"/>
                <a:ea typeface="+mn-ea"/>
                <a:cs typeface="Calibri" panose="020F0502020204030204" pitchFamily="34" charset="0"/>
              </a:rPr>
              <a:t>：</a:t>
            </a:r>
            <a:r>
              <a:rPr lang="en-US" altLang="zh-CN" sz="1100" b="0" i="0" u="none" dirty="0">
                <a:effectLst/>
                <a:latin typeface="+mn-lt"/>
                <a:ea typeface="+mn-ea"/>
                <a:cs typeface="Calibri" panose="020F0502020204030204" pitchFamily="34" charset="0"/>
              </a:rPr>
              <a:t>23.23</a:t>
            </a:r>
            <a:r>
              <a:rPr lang="zh-CN" altLang="en-US" sz="1100" b="0" i="0" u="none" dirty="0">
                <a:effectLst/>
                <a:latin typeface="+mn-lt"/>
                <a:ea typeface="+mn-ea"/>
                <a:cs typeface="Calibri" panose="020F0502020204030204" pitchFamily="34" charset="0"/>
              </a:rPr>
              <a:t>*</a:t>
            </a:r>
            <a:r>
              <a:rPr lang="en-US" altLang="zh-CN" sz="1100" b="0" i="0" u="none" dirty="0">
                <a:effectLst/>
                <a:latin typeface="+mn-lt"/>
                <a:ea typeface="+mn-ea"/>
                <a:cs typeface="Calibri" panose="020F0502020204030204" pitchFamily="34" charset="0"/>
              </a:rPr>
              <a:t>24h=557,</a:t>
            </a:r>
            <a:r>
              <a:rPr lang="zh-CN" altLang="en-US" sz="1100" b="0" i="0" u="none" dirty="0">
                <a:effectLst/>
                <a:latin typeface="+mn-lt"/>
                <a:ea typeface="+mn-ea"/>
                <a:cs typeface="Calibri" panose="020F0502020204030204" pitchFamily="34" charset="0"/>
              </a:rPr>
              <a:t>可以</a:t>
            </a:r>
            <a:r>
              <a:rPr lang="en-US" altLang="zh-CN" sz="1100" b="0" i="0" u="none" dirty="0">
                <a:effectLst/>
                <a:latin typeface="+mn-lt"/>
                <a:ea typeface="+mn-ea"/>
                <a:cs typeface="Calibri" panose="020F0502020204030204" pitchFamily="34" charset="0"/>
              </a:rPr>
              <a:t>cover</a:t>
            </a:r>
            <a:r>
              <a:rPr lang="zh-CN" altLang="en-US" sz="1100" b="0" i="0" u="none" dirty="0">
                <a:effectLst/>
                <a:latin typeface="+mn-lt"/>
                <a:ea typeface="+mn-ea"/>
                <a:cs typeface="Calibri" panose="020F0502020204030204" pitchFamily="34" charset="0"/>
              </a:rPr>
              <a:t>一个月的生活费</a:t>
            </a:r>
            <a:endParaRPr lang="en-US" altLang="zh-CN" sz="1100" b="0" i="0" u="none" dirty="0">
              <a:effectLst/>
              <a:latin typeface="+mn-lt"/>
              <a:ea typeface="+mn-ea"/>
              <a:cs typeface="Calibri" panose="020F0502020204030204" pitchFamily="34" charset="0"/>
            </a:endParaRPr>
          </a:p>
          <a:p>
            <a:pPr marL="0" lvl="0" indent="0">
              <a:lnSpc>
                <a:spcPct val="107000"/>
              </a:lnSpc>
              <a:buFont typeface="+mj-lt"/>
              <a:buNone/>
            </a:pPr>
            <a:endParaRPr lang="en-US" sz="1100" b="0" i="0" u="none" dirty="0">
              <a:effectLst/>
              <a:latin typeface="+mn-lt"/>
              <a:ea typeface="+mn-ea"/>
              <a:cs typeface="Calibri" panose="020F0502020204030204" pitchFamily="34" charset="0"/>
            </a:endParaRPr>
          </a:p>
          <a:p>
            <a:pPr marL="0" lvl="0" indent="0">
              <a:lnSpc>
                <a:spcPct val="107000"/>
              </a:lnSpc>
              <a:buFont typeface="+mj-lt"/>
              <a:buNone/>
            </a:pPr>
            <a:r>
              <a:rPr lang="zh-CN" altLang="en-US" sz="1100" b="0" i="0" u="none" dirty="0">
                <a:effectLst/>
                <a:latin typeface="+mn-lt"/>
                <a:ea typeface="+mn-ea"/>
                <a:cs typeface="Calibri" panose="020F0502020204030204" pitchFamily="34" charset="0"/>
              </a:rPr>
              <a:t>学费：</a:t>
            </a:r>
            <a:r>
              <a:rPr lang="en-US" altLang="zh-CN" sz="1100" b="0" i="0" u="none" dirty="0">
                <a:effectLst/>
                <a:latin typeface="+mn-lt"/>
                <a:ea typeface="+mn-ea"/>
                <a:cs typeface="Calibri" panose="020F0502020204030204" pitchFamily="34" charset="0"/>
              </a:rPr>
              <a:t>3w-3.8w</a:t>
            </a:r>
            <a:r>
              <a:rPr lang="zh-CN" altLang="en-US" sz="1100" b="0" i="0" u="none" dirty="0">
                <a:effectLst/>
                <a:latin typeface="+mn-lt"/>
                <a:ea typeface="+mn-ea"/>
                <a:cs typeface="Calibri" panose="020F0502020204030204" pitchFamily="34" charset="0"/>
              </a:rPr>
              <a:t>一年 </a:t>
            </a:r>
            <a:r>
              <a:rPr lang="en-US" altLang="zh-CN" sz="1100" b="0" i="0" u="none" dirty="0">
                <a:effectLst/>
                <a:latin typeface="+mn-lt"/>
                <a:ea typeface="+mn-ea"/>
                <a:cs typeface="Calibri" panose="020F0502020204030204" pitchFamily="34" charset="0"/>
              </a:rPr>
              <a:t>14w-18w</a:t>
            </a:r>
            <a:r>
              <a:rPr lang="zh-CN" altLang="en-US" sz="1100" b="0" i="0" u="none" dirty="0">
                <a:effectLst/>
                <a:latin typeface="+mn-lt"/>
                <a:ea typeface="+mn-ea"/>
                <a:cs typeface="Calibri" panose="020F0502020204030204" pitchFamily="34" charset="0"/>
              </a:rPr>
              <a:t> 奖学金，每年减去奖学金之后，学费约为</a:t>
            </a:r>
            <a:r>
              <a:rPr lang="en-US" altLang="zh-CN" sz="1100" b="0" i="0" u="none" dirty="0">
                <a:effectLst/>
                <a:latin typeface="+mn-lt"/>
                <a:ea typeface="+mn-ea"/>
                <a:cs typeface="Calibri" panose="020F0502020204030204" pitchFamily="34" charset="0"/>
              </a:rPr>
              <a:t>12w-16w</a:t>
            </a:r>
            <a:endParaRPr lang="en-US" altLang="zh-CN" sz="1100" b="0" i="0" u="none" dirty="0">
              <a:effectLst/>
              <a:latin typeface="+mn-lt"/>
              <a:ea typeface="+mn-ea"/>
              <a:cs typeface="Calibri" panose="020F0502020204030204" pitchFamily="34" charset="0"/>
            </a:endParaRPr>
          </a:p>
          <a:p>
            <a:pPr marL="0" lvl="0" indent="0">
              <a:lnSpc>
                <a:spcPct val="107000"/>
              </a:lnSpc>
              <a:buFont typeface="+mj-lt"/>
              <a:buNone/>
            </a:pPr>
            <a:endParaRPr lang="en-US" sz="1100" b="0" i="0" u="none" dirty="0">
              <a:effectLst/>
              <a:latin typeface="+mn-lt"/>
              <a:ea typeface="+mn-ea"/>
              <a:cs typeface="Calibri" panose="020F0502020204030204" pitchFamily="34" charset="0"/>
            </a:endParaRPr>
          </a:p>
          <a:p>
            <a:pPr marL="0" lvl="0" indent="0">
              <a:lnSpc>
                <a:spcPct val="107000"/>
              </a:lnSpc>
              <a:buFont typeface="+mj-lt"/>
              <a:buNone/>
            </a:pPr>
            <a:r>
              <a:rPr lang="en-US" sz="1100" b="0" i="0" u="none" dirty="0" err="1">
                <a:effectLst/>
                <a:latin typeface="+mn-lt"/>
                <a:ea typeface="+mn-ea"/>
                <a:cs typeface="Calibri" panose="020F0502020204030204" pitchFamily="34" charset="0"/>
              </a:rPr>
              <a:t>总结下来</a:t>
            </a:r>
            <a:r>
              <a:rPr lang="zh-CN" altLang="en-US" sz="1100" b="0" i="0" u="none" dirty="0">
                <a:effectLst/>
                <a:latin typeface="+mn-lt"/>
                <a:ea typeface="+mn-ea"/>
                <a:cs typeface="Calibri" panose="020F0502020204030204" pitchFamily="34" charset="0"/>
              </a:rPr>
              <a:t>：</a:t>
            </a:r>
            <a:endParaRPr lang="en-US" altLang="zh-CN" sz="1100" b="0" i="0" u="none" dirty="0">
              <a:effectLst/>
              <a:latin typeface="+mn-lt"/>
              <a:ea typeface="+mn-ea"/>
              <a:cs typeface="Calibri" panose="020F0502020204030204" pitchFamily="34" charset="0"/>
            </a:endParaRPr>
          </a:p>
          <a:p>
            <a:pPr marL="0" lvl="0" indent="0">
              <a:lnSpc>
                <a:spcPct val="107000"/>
              </a:lnSpc>
              <a:buFont typeface="+mj-lt"/>
              <a:buNone/>
            </a:pPr>
            <a:r>
              <a:rPr lang="zh-CN" altLang="en-US" sz="1100" b="0" i="0" u="none" dirty="0">
                <a:effectLst/>
                <a:latin typeface="+mn-lt"/>
                <a:ea typeface="+mn-ea"/>
                <a:cs typeface="Calibri" panose="020F0502020204030204" pitchFamily="34" charset="0"/>
              </a:rPr>
              <a:t>堪培拉这个城市主要大的两个亮点：</a:t>
            </a:r>
            <a:endParaRPr lang="en-US" altLang="zh-CN" sz="1100" b="0" i="0" u="none" dirty="0">
              <a:effectLst/>
              <a:latin typeface="+mn-lt"/>
              <a:ea typeface="+mn-ea"/>
              <a:cs typeface="Calibri" panose="020F0502020204030204" pitchFamily="34" charset="0"/>
            </a:endParaRPr>
          </a:p>
          <a:p>
            <a:pPr marL="171450" lvl="0" indent="-171450">
              <a:lnSpc>
                <a:spcPct val="107000"/>
              </a:lnSpc>
              <a:buFont typeface="Arial" panose="020B0604020202020204" pitchFamily="34" charset="0"/>
              <a:buChar char="•"/>
            </a:pPr>
            <a:r>
              <a:rPr lang="en-AU" sz="1100" b="0" i="0" u="none" dirty="0" err="1">
                <a:effectLst/>
                <a:latin typeface="+mn-lt"/>
                <a:ea typeface="+mn-ea"/>
                <a:cs typeface="Calibri" panose="020F0502020204030204" pitchFamily="34" charset="0"/>
              </a:rPr>
              <a:t>地理位置</a:t>
            </a:r>
            <a:endParaRPr lang="en-AU" sz="1100" b="0" i="0" u="none" dirty="0">
              <a:effectLst/>
              <a:latin typeface="+mn-lt"/>
              <a:ea typeface="+mn-ea"/>
              <a:cs typeface="Calibri" panose="020F0502020204030204" pitchFamily="34" charset="0"/>
            </a:endParaRPr>
          </a:p>
          <a:p>
            <a:pPr marL="171450" lvl="0" indent="-171450">
              <a:lnSpc>
                <a:spcPct val="107000"/>
              </a:lnSpc>
              <a:buFont typeface="Arial" panose="020B0604020202020204" pitchFamily="34" charset="0"/>
              <a:buChar char="•"/>
            </a:pPr>
            <a:r>
              <a:rPr lang="en-AU" sz="1100" b="0" i="0" u="none" dirty="0" err="1">
                <a:effectLst/>
                <a:latin typeface="+mn-lt"/>
                <a:ea typeface="+mn-ea"/>
                <a:cs typeface="Calibri" panose="020F0502020204030204" pitchFamily="34" charset="0"/>
              </a:rPr>
              <a:t>性价比高</a:t>
            </a:r>
            <a:endParaRPr lang="en-AU" sz="1100" b="0" i="0" u="none" dirty="0">
              <a:effectLst/>
              <a:latin typeface="+mn-lt"/>
              <a:ea typeface="+mn-ea"/>
              <a:cs typeface="Calibri" panose="020F0502020204030204" pitchFamily="34" charset="0"/>
            </a:endParaRPr>
          </a:p>
        </p:txBody>
      </p:sp>
      <p:sp>
        <p:nvSpPr>
          <p:cNvPr id="4" name="Slide Number Placeholder 3"/>
          <p:cNvSpPr>
            <a:spLocks noGrp="1"/>
          </p:cNvSpPr>
          <p:nvPr>
            <p:ph type="sldNum" sz="quarter" idx="5"/>
          </p:nvPr>
        </p:nvSpPr>
        <p:spPr/>
        <p:txBody>
          <a:bodyPr/>
          <a:lstStyle/>
          <a:p>
            <a:fld id="{6CC179E0-4D1C-469C-BB07-A25BCA060042}" type="slidenum">
              <a:rPr lang="en-AU" smtClean="0"/>
            </a:fld>
            <a:endParaRPr lang="en-AU"/>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 typeface="+mj-lt"/>
              <a:buAutoNum type="arabicPeriod"/>
            </a:pPr>
            <a:r>
              <a:rPr lang="en-GB"/>
              <a:t>Include editable section to insert contact details: Name | Phone | Email.</a:t>
            </a:r>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4537C43-A11F-A24A-82EA-F0B3E89A1A8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dirty="0"/>
              <a:t>堪培拉在众多的中小城市中独具特色，首都之城，功能性首都，国会所在地，上百个使领馆，聚集了各大政府机构。由于人员构成单纯，公务员</a:t>
            </a:r>
            <a:r>
              <a:rPr kumimoji="1" lang="en-US" altLang="zh-CN" dirty="0"/>
              <a:t>/</a:t>
            </a:r>
            <a:r>
              <a:rPr kumimoji="1" lang="zh-CN" altLang="en-US" dirty="0"/>
              <a:t>公务员家属</a:t>
            </a:r>
            <a:r>
              <a:rPr kumimoji="1" lang="en-US" altLang="zh-CN" dirty="0"/>
              <a:t>/</a:t>
            </a:r>
            <a:r>
              <a:rPr kumimoji="1" lang="zh-CN" altLang="en-US" dirty="0"/>
              <a:t>大学工作人员</a:t>
            </a:r>
            <a:r>
              <a:rPr kumimoji="1" lang="en-US" altLang="zh-CN" dirty="0"/>
              <a:t>/</a:t>
            </a:r>
            <a:r>
              <a:rPr kumimoji="1" lang="zh-CN" altLang="en-US" dirty="0"/>
              <a:t>学生</a:t>
            </a:r>
            <a:r>
              <a:rPr kumimoji="1" lang="en-US" altLang="zh-CN" dirty="0"/>
              <a:t>-</a:t>
            </a:r>
            <a:r>
              <a:rPr kumimoji="1" lang="zh-CN" altLang="en-US" dirty="0"/>
              <a:t>鲜明特色</a:t>
            </a:r>
            <a:endParaRPr kumimoji="1" lang="zh-CN" altLang="en-US" dirty="0"/>
          </a:p>
          <a:p>
            <a:r>
              <a:rPr kumimoji="1" lang="zh-CN" altLang="en-US" dirty="0"/>
              <a:t>所以我们总结四高一低：</a:t>
            </a:r>
            <a:endParaRPr kumimoji="1" lang="en-US" altLang="zh-CN" dirty="0"/>
          </a:p>
          <a:p>
            <a:pPr marL="171450" indent="-171450">
              <a:buFont typeface="Arial" panose="020B0604020202020204" pitchFamily="34" charset="0"/>
              <a:buChar char="•"/>
            </a:pPr>
            <a:r>
              <a:rPr kumimoji="1" lang="zh-CN" altLang="en-US" dirty="0"/>
              <a:t>安全系数高，政府之城，警察密度高，犯罪率低</a:t>
            </a:r>
            <a:endParaRPr kumimoji="1" lang="en-US" altLang="zh-CN" dirty="0"/>
          </a:p>
          <a:p>
            <a:pPr marL="171450" indent="-171450">
              <a:buFont typeface="Arial" panose="020B0604020202020204" pitchFamily="34" charset="0"/>
              <a:buChar char="•"/>
            </a:pPr>
            <a:r>
              <a:rPr kumimoji="1" lang="zh-CN" altLang="en-US" dirty="0"/>
              <a:t>就业率高，</a:t>
            </a:r>
            <a:r>
              <a:rPr kumimoji="1" lang="en-US" altLang="zh-CN" dirty="0"/>
              <a:t>ACT</a:t>
            </a:r>
            <a:r>
              <a:rPr kumimoji="1" lang="zh-CN" altLang="en-US" dirty="0"/>
              <a:t>的失业率</a:t>
            </a:r>
            <a:r>
              <a:rPr kumimoji="1" lang="en-US" altLang="zh-CN" dirty="0"/>
              <a:t>3.9%</a:t>
            </a:r>
            <a:r>
              <a:rPr kumimoji="1" lang="zh-CN" altLang="en-US" dirty="0"/>
              <a:t>；偏远地区，就业岗位多</a:t>
            </a:r>
            <a:r>
              <a:rPr kumimoji="1" lang="en-US" altLang="zh-CN" dirty="0"/>
              <a:t>-</a:t>
            </a:r>
            <a:r>
              <a:rPr kumimoji="1" lang="zh-CN" altLang="en-US" dirty="0"/>
              <a:t>人均就业岗位，与州政府的需求密切吻合</a:t>
            </a:r>
            <a:endParaRPr kumimoji="1" lang="en-US" altLang="zh-CN" dirty="0"/>
          </a:p>
          <a:p>
            <a:pPr marL="171450" indent="-171450">
              <a:buFont typeface="Arial" panose="020B0604020202020204" pitchFamily="34" charset="0"/>
              <a:buChar char="•"/>
            </a:pPr>
            <a:r>
              <a:rPr kumimoji="1" lang="zh-CN" altLang="en-US" dirty="0"/>
              <a:t>人均收入高，比其他每周多</a:t>
            </a:r>
            <a:r>
              <a:rPr kumimoji="1" lang="en-US" altLang="zh-CN" dirty="0"/>
              <a:t>200+</a:t>
            </a:r>
            <a:r>
              <a:rPr kumimoji="1" lang="zh-CN" altLang="en-US" dirty="0"/>
              <a:t>澳币，</a:t>
            </a:r>
            <a:r>
              <a:rPr kumimoji="1" lang="en-US" altLang="zh-CN" dirty="0"/>
              <a:t>1w</a:t>
            </a:r>
            <a:r>
              <a:rPr kumimoji="1" lang="zh-CN" altLang="en-US" dirty="0"/>
              <a:t>澳币</a:t>
            </a:r>
            <a:r>
              <a:rPr kumimoji="1" lang="en-US" altLang="zh-CN" dirty="0"/>
              <a:t>/</a:t>
            </a:r>
            <a:r>
              <a:rPr kumimoji="1" lang="zh-CN" altLang="en-US" dirty="0"/>
              <a:t>年</a:t>
            </a:r>
            <a:endParaRPr kumimoji="1" lang="en-US" altLang="zh-CN" dirty="0"/>
          </a:p>
          <a:p>
            <a:pPr marL="171450" indent="-171450">
              <a:buFont typeface="Arial" panose="020B0604020202020204" pitchFamily="34" charset="0"/>
              <a:buChar char="•"/>
            </a:pPr>
            <a:r>
              <a:rPr kumimoji="1" lang="zh-CN" altLang="en-US" dirty="0"/>
              <a:t>受高等教育程度高，</a:t>
            </a:r>
            <a:r>
              <a:rPr kumimoji="1" lang="en-US" altLang="zh-CN" dirty="0"/>
              <a:t>43%+</a:t>
            </a:r>
            <a:r>
              <a:rPr kumimoji="1" lang="zh-CN" altLang="en-US" dirty="0"/>
              <a:t>本科学位；周围接触的人都是公务员，政府官员，议员</a:t>
            </a:r>
            <a:r>
              <a:rPr kumimoji="1" lang="en-US" altLang="zh-CN" dirty="0"/>
              <a:t>/</a:t>
            </a:r>
            <a:r>
              <a:rPr kumimoji="1" lang="zh-CN" altLang="en-US" dirty="0"/>
              <a:t>外交官</a:t>
            </a:r>
            <a:endParaRPr kumimoji="1" lang="en-US" altLang="zh-CN" dirty="0"/>
          </a:p>
          <a:p>
            <a:pPr marL="171450" indent="-171450">
              <a:buFont typeface="Arial" panose="020B0604020202020204" pitchFamily="34" charset="0"/>
              <a:buChar char="•"/>
            </a:pPr>
            <a:r>
              <a:rPr kumimoji="1" lang="zh-CN" altLang="en-US" dirty="0"/>
              <a:t>平均年龄</a:t>
            </a:r>
            <a:r>
              <a:rPr kumimoji="1" lang="en-US" altLang="zh-CN" dirty="0"/>
              <a:t>35.9</a:t>
            </a:r>
            <a:r>
              <a:rPr kumimoji="1" lang="zh-CN" altLang="en-US" dirty="0"/>
              <a:t>岁，活力之城，留学环境好，欢迎外来人口</a:t>
            </a:r>
            <a:endParaRPr kumimoji="1" lang="en-US" altLang="zh-CN" dirty="0"/>
          </a:p>
          <a:p>
            <a:pPr marL="171450" indent="-171450">
              <a:buFont typeface="Arial" panose="020B0604020202020204" pitchFamily="34" charset="0"/>
              <a:buChar char="•"/>
            </a:pPr>
            <a:r>
              <a:rPr kumimoji="1" lang="zh-CN" altLang="en-US" dirty="0"/>
              <a:t>一低：生活成本低</a:t>
            </a:r>
            <a:r>
              <a:rPr kumimoji="1" lang="en-US" altLang="zh-CN" dirty="0"/>
              <a:t>-</a:t>
            </a:r>
            <a:r>
              <a:rPr kumimoji="1" lang="zh-CN" altLang="en-US" dirty="0"/>
              <a:t>主要体现在住宿：</a:t>
            </a:r>
            <a:r>
              <a:rPr kumimoji="1" lang="en-US" altLang="zh-CN" dirty="0"/>
              <a:t>195.5/</a:t>
            </a:r>
            <a:r>
              <a:rPr kumimoji="1" lang="zh-CN" altLang="en-US" dirty="0"/>
              <a:t>周，</a:t>
            </a:r>
            <a:r>
              <a:rPr kumimoji="1" lang="en-US" altLang="zh-CN" dirty="0"/>
              <a:t>800</a:t>
            </a:r>
            <a:r>
              <a:rPr kumimoji="1" lang="zh-CN" altLang="en-US" dirty="0"/>
              <a:t>澳币</a:t>
            </a:r>
            <a:r>
              <a:rPr kumimoji="1" lang="en-US" altLang="zh-CN" dirty="0"/>
              <a:t>/</a:t>
            </a:r>
            <a:r>
              <a:rPr kumimoji="1" lang="zh-CN" altLang="en-US" dirty="0"/>
              <a:t>月，</a:t>
            </a:r>
            <a:r>
              <a:rPr kumimoji="1" lang="en-US" altLang="zh-CN" dirty="0"/>
              <a:t>4000</a:t>
            </a:r>
            <a:r>
              <a:rPr kumimoji="1" lang="zh-CN" altLang="en-US" dirty="0"/>
              <a:t>人民币</a:t>
            </a:r>
            <a:r>
              <a:rPr kumimoji="1" lang="en-US" altLang="zh-CN" dirty="0"/>
              <a:t>/</a:t>
            </a:r>
            <a:r>
              <a:rPr kumimoji="1" lang="zh-CN" altLang="en-US" dirty="0"/>
              <a:t>月</a:t>
            </a:r>
            <a:endParaRPr kumimoji="1" lang="en-US" altLang="zh-CN" dirty="0"/>
          </a:p>
        </p:txBody>
      </p:sp>
      <p:sp>
        <p:nvSpPr>
          <p:cNvPr id="4" name="灯片编号占位符 3"/>
          <p:cNvSpPr>
            <a:spLocks noGrp="1"/>
          </p:cNvSpPr>
          <p:nvPr>
            <p:ph type="sldNum" sz="quarter" idx="5"/>
          </p:nvPr>
        </p:nvSpPr>
        <p:spPr/>
        <p:txBody>
          <a:bodyPr/>
          <a:lstStyle/>
          <a:p>
            <a:fld id="{3AD4A041-41BE-4299-9818-60BF3ADF5B32}" type="slidenum">
              <a:rPr lang="en-AU" smtClean="0"/>
            </a:fld>
            <a:endParaRPr lang="en-AU"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从大学总体规划来讲，举学校之力帮助学生就业，当地学生并不在意排名</a:t>
            </a:r>
            <a:endParaRPr kumimoji="1" lang="en-US" altLang="zh-CN" dirty="0"/>
          </a:p>
          <a:p>
            <a:pPr marL="171450" indent="-171450">
              <a:buFont typeface="Arial" panose="020B0604020202020204" pitchFamily="34" charset="0"/>
              <a:buChar char="•"/>
            </a:pPr>
            <a:r>
              <a:rPr kumimoji="1" lang="zh-CN" altLang="en-US" b="1" dirty="0"/>
              <a:t>工作</a:t>
            </a:r>
            <a:endParaRPr kumimoji="1" lang="en-US" altLang="zh-CN" b="1" dirty="0"/>
          </a:p>
          <a:p>
            <a:pPr marL="171450" indent="-171450">
              <a:buFont typeface="Arial" panose="020B0604020202020204" pitchFamily="34" charset="0"/>
              <a:buChar char="•"/>
            </a:pPr>
            <a:r>
              <a:rPr kumimoji="1" lang="zh-CN" altLang="en-US" b="1" dirty="0"/>
              <a:t>起薪</a:t>
            </a:r>
            <a:endParaRPr kumimoji="1" lang="en-US" altLang="zh-CN" b="1" dirty="0"/>
          </a:p>
          <a:p>
            <a:pPr marL="171450" indent="-171450">
              <a:buFont typeface="Arial" panose="020B0604020202020204" pitchFamily="34" charset="0"/>
              <a:buChar char="•"/>
            </a:pPr>
            <a:r>
              <a:rPr kumimoji="1" lang="en-US" altLang="zh-CN" b="1" dirty="0"/>
              <a:t>2024.2</a:t>
            </a:r>
            <a:r>
              <a:rPr kumimoji="1" lang="zh-CN" altLang="en-US" b="1" dirty="0"/>
              <a:t>月最新的就业</a:t>
            </a:r>
            <a:r>
              <a:rPr kumimoji="1" lang="en-US" altLang="zh-CN" b="1" dirty="0"/>
              <a:t>/</a:t>
            </a:r>
            <a:r>
              <a:rPr kumimoji="1" lang="zh-CN" altLang="en-US" b="1" dirty="0"/>
              <a:t>起薪 全澳第二</a:t>
            </a:r>
            <a:endParaRPr kumimoji="1" lang="en-US" altLang="zh-CN" b="1" dirty="0"/>
          </a:p>
          <a:p>
            <a:pPr marL="171450" indent="-171450">
              <a:buFont typeface="Arial" panose="020B0604020202020204" pitchFamily="34" charset="0"/>
              <a:buChar char="•"/>
            </a:pPr>
            <a:endParaRPr kumimoji="1" lang="en-US" altLang="zh-CN" b="1" dirty="0"/>
          </a:p>
          <a:p>
            <a:pPr marL="0" indent="0">
              <a:buFont typeface="Arial" panose="020B0604020202020204" pitchFamily="34" charset="0"/>
              <a:buNone/>
            </a:pPr>
            <a:r>
              <a:rPr kumimoji="1" lang="zh-CN" altLang="en-US" b="1" dirty="0"/>
              <a:t>那就业率和起薪通过什么来实现呢？</a:t>
            </a:r>
            <a:endParaRPr kumimoji="1" lang="en-US" altLang="zh-CN" b="1" dirty="0"/>
          </a:p>
          <a:p>
            <a:pPr marL="0" indent="0">
              <a:buFont typeface="Arial" panose="020B0604020202020204" pitchFamily="34" charset="0"/>
              <a:buNone/>
            </a:pPr>
            <a:r>
              <a:rPr kumimoji="1" lang="zh-CN" altLang="en-US" b="0" dirty="0"/>
              <a:t>更多的还是看专业，实用性</a:t>
            </a:r>
            <a:endParaRPr kumimoji="1" lang="en-US" altLang="zh-CN" b="0" dirty="0"/>
          </a:p>
        </p:txBody>
      </p:sp>
      <p:sp>
        <p:nvSpPr>
          <p:cNvPr id="4" name="灯片编号占位符 3"/>
          <p:cNvSpPr>
            <a:spLocks noGrp="1"/>
          </p:cNvSpPr>
          <p:nvPr>
            <p:ph type="sldNum" sz="quarter" idx="5"/>
          </p:nvPr>
        </p:nvSpPr>
        <p:spPr/>
        <p:txBody>
          <a:bodyPr/>
          <a:lstStyle/>
          <a:p>
            <a:fld id="{3AD4A041-41BE-4299-9818-60BF3ADF5B32}" type="slidenum">
              <a:rPr lang="en-AU" smtClean="0"/>
            </a:fld>
            <a:endParaRPr lang="en-AU"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err="1"/>
              <a:t>那么通过我们的WIL项目学士具体可以得到哪些实习呢</a:t>
            </a:r>
            <a:r>
              <a:rPr lang="zh-CN" altLang="en-US" dirty="0"/>
              <a:t>？</a:t>
            </a:r>
            <a:r>
              <a:rPr lang="en-GB" dirty="0" err="1"/>
              <a:t>包含哪些类型</a:t>
            </a:r>
            <a:r>
              <a:rPr lang="zh-CN" altLang="en-US" dirty="0"/>
              <a:t>：</a:t>
            </a:r>
            <a:endParaRPr lang="en-US" altLang="zh-CN" dirty="0"/>
          </a:p>
          <a:p>
            <a:pPr marL="171450" indent="-171450">
              <a:buFont typeface="Arial" panose="020B0604020202020204" pitchFamily="34" charset="0"/>
              <a:buChar char="•"/>
            </a:pPr>
            <a:r>
              <a:rPr lang="en-US" altLang="zh-CN" dirty="0"/>
              <a:t>Internship</a:t>
            </a:r>
            <a:endParaRPr lang="en-US" altLang="zh-CN" dirty="0"/>
          </a:p>
          <a:p>
            <a:pPr marL="171450" indent="-171450">
              <a:buFont typeface="Arial" panose="020B0604020202020204" pitchFamily="34" charset="0"/>
              <a:buChar char="•"/>
            </a:pPr>
            <a:r>
              <a:rPr lang="en-US" dirty="0" err="1"/>
              <a:t>行业工作室</a:t>
            </a:r>
            <a:r>
              <a:rPr lang="zh-CN" altLang="en-US" dirty="0"/>
              <a:t>：</a:t>
            </a:r>
            <a:r>
              <a:rPr lang="en-US" altLang="zh-CN" dirty="0"/>
              <a:t>900+</a:t>
            </a:r>
            <a:r>
              <a:rPr lang="zh-CN" altLang="en-US" dirty="0"/>
              <a:t>行业合作，行业深度链接，联合工作室，</a:t>
            </a:r>
            <a:r>
              <a:rPr lang="en-US" altLang="zh-CN" dirty="0"/>
              <a:t>e.g.</a:t>
            </a:r>
            <a:r>
              <a:rPr lang="zh-CN" altLang="en-US" dirty="0"/>
              <a:t>设计老师的</a:t>
            </a:r>
            <a:r>
              <a:rPr lang="en-US" altLang="zh-CN" dirty="0"/>
              <a:t>studio</a:t>
            </a:r>
            <a:endParaRPr lang="en-US" altLang="zh-CN"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lang="en-US" dirty="0" err="1"/>
              <a:t>专题项目</a:t>
            </a:r>
            <a:r>
              <a:rPr lang="zh-CN" altLang="en-US" dirty="0"/>
              <a:t>：占比很大</a:t>
            </a:r>
            <a:r>
              <a:rPr lang="en-US" altLang="zh-CN" dirty="0"/>
              <a:t>-</a:t>
            </a:r>
            <a:r>
              <a:rPr lang="zh-CN" altLang="en-US" dirty="0"/>
              <a:t>导师以及学院的资源</a:t>
            </a:r>
            <a:r>
              <a:rPr lang="en-US" altLang="zh-CN" dirty="0"/>
              <a:t>/</a:t>
            </a:r>
            <a:r>
              <a:rPr lang="zh-CN" altLang="en-US" dirty="0"/>
              <a:t>州政府和联邦政府</a:t>
            </a:r>
            <a:r>
              <a:rPr lang="en-US" altLang="zh-CN" dirty="0"/>
              <a:t>/25000</a:t>
            </a:r>
            <a:r>
              <a:rPr lang="zh-CN" altLang="en-US" dirty="0"/>
              <a:t>多家私有企业</a:t>
            </a:r>
            <a:r>
              <a:rPr lang="en-US" altLang="zh-CN" dirty="0"/>
              <a:t>/</a:t>
            </a:r>
            <a:r>
              <a:rPr lang="zh-CN" altLang="en-US" dirty="0"/>
              <a:t>工作机会多，比如商务信息</a:t>
            </a:r>
            <a:r>
              <a:rPr lang="en-US" altLang="zh-CN" dirty="0"/>
              <a:t>-</a:t>
            </a:r>
            <a:r>
              <a:rPr lang="zh-CN" altLang="zh-CN" sz="1800" kern="100" dirty="0">
                <a:effectLst/>
                <a:latin typeface="等线" panose="02010600030101010101" charset="-122"/>
                <a:ea typeface="等线" panose="02010600030101010101" charset="-122"/>
                <a:cs typeface="Times New Roman" panose="02020603050405020304" pitchFamily="18" charset="0"/>
              </a:rPr>
              <a:t>澳洲最好的毕业生就业方向之一，尤其是位于堪培拉的政府部门对毕业生的需求量居高不下</a:t>
            </a:r>
            <a:r>
              <a:rPr lang="zh-CN" altLang="en-US" sz="1800" kern="100" dirty="0">
                <a:effectLst/>
                <a:latin typeface="等线" panose="02010600030101010101" charset="-122"/>
                <a:ea typeface="等线" panose="02010600030101010101" charset="-122"/>
                <a:cs typeface="Times New Roman" panose="02020603050405020304" pitchFamily="18" charset="0"/>
              </a:rPr>
              <a:t>；第一学期就已经有</a:t>
            </a:r>
            <a:r>
              <a:rPr lang="en-US" altLang="zh-CN" sz="1800" kern="100" dirty="0">
                <a:effectLst/>
                <a:latin typeface="等线" panose="02010600030101010101" charset="-122"/>
                <a:ea typeface="等线" panose="02010600030101010101" charset="-122"/>
                <a:cs typeface="Times New Roman" panose="02020603050405020304" pitchFamily="18" charset="0"/>
              </a:rPr>
              <a:t>3</a:t>
            </a:r>
            <a:r>
              <a:rPr lang="zh-CN" altLang="en-US" sz="1800" kern="100" dirty="0">
                <a:effectLst/>
                <a:latin typeface="等线" panose="02010600030101010101" charset="-122"/>
                <a:ea typeface="等线" panose="02010600030101010101" charset="-122"/>
                <a:cs typeface="Times New Roman" panose="02020603050405020304" pitchFamily="18" charset="0"/>
              </a:rPr>
              <a:t>场招聘会；计算机协会讲座，从课程开始就会和行业产生链接</a:t>
            </a:r>
            <a:endParaRPr lang="en-US" altLang="zh-CN" sz="1800" kern="100" dirty="0">
              <a:effectLst/>
              <a:latin typeface="等线" panose="02010600030101010101" charset="-122"/>
              <a:ea typeface="等线" panose="02010600030101010101"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defRPr/>
            </a:pPr>
            <a:r>
              <a:rPr lang="en-US" altLang="zh-CN" sz="1800" kern="100" dirty="0">
                <a:effectLst/>
                <a:latin typeface="等线" panose="02010600030101010101" charset="-122"/>
                <a:ea typeface="等线" panose="02010600030101010101" charset="-122"/>
                <a:cs typeface="Times New Roman" panose="02020603050405020304" pitchFamily="18" charset="0"/>
              </a:rPr>
              <a:t>E.g.</a:t>
            </a:r>
            <a:r>
              <a:rPr lang="zh-CN" altLang="en-US" sz="2800" dirty="0">
                <a:effectLst/>
                <a:latin typeface="PingFang SC" panose="020B0400000000000000" pitchFamily="34" charset="-122"/>
                <a:ea typeface="PingFang SC" panose="020B0400000000000000" pitchFamily="34" charset="-122"/>
              </a:rPr>
              <a:t>培拉大学运动研究所（</a:t>
            </a:r>
            <a:r>
              <a:rPr lang="en-GB" altLang="zh-CN" sz="2800" dirty="0">
                <a:effectLst/>
                <a:latin typeface="Helvetica Neue" panose="02000503000000020004" pitchFamily="2" charset="0"/>
                <a:ea typeface="PingFang SC" panose="020B0400000000000000" pitchFamily="34" charset="-122"/>
              </a:rPr>
              <a:t>UCRISE</a:t>
            </a:r>
            <a:r>
              <a:rPr lang="zh-CN" altLang="en-GB" sz="2800" dirty="0">
                <a:effectLst/>
                <a:latin typeface="PingFang SC" panose="020B0400000000000000" pitchFamily="34" charset="-122"/>
                <a:ea typeface="PingFang SC" panose="020B0400000000000000" pitchFamily="34" charset="-122"/>
              </a:rPr>
              <a:t>）</a:t>
            </a:r>
            <a:r>
              <a:rPr lang="zh-CN" altLang="en-US" sz="2800" dirty="0">
                <a:effectLst/>
                <a:latin typeface="PingFang SC" panose="020B0400000000000000" pitchFamily="34" charset="-122"/>
                <a:ea typeface="PingFang SC" panose="020B0400000000000000" pitchFamily="34" charset="-122"/>
              </a:rPr>
              <a:t>与美国俄勒冈大学运动产品设计项目的</a:t>
            </a:r>
            <a:r>
              <a:rPr lang="en-GB" altLang="zh-CN" sz="2800" dirty="0">
                <a:effectLst/>
                <a:latin typeface="Helvetica Neue" panose="02000503000000020004" pitchFamily="2" charset="0"/>
                <a:ea typeface="PingFang SC" panose="020B0400000000000000" pitchFamily="34" charset="-122"/>
              </a:rPr>
              <a:t>Susan Sokolowski</a:t>
            </a:r>
            <a:r>
              <a:rPr lang="zh-CN" altLang="en-US" sz="2800" dirty="0">
                <a:effectLst/>
                <a:latin typeface="PingFang SC" panose="020B0400000000000000" pitchFamily="34" charset="-122"/>
                <a:ea typeface="PingFang SC" panose="020B0400000000000000" pitchFamily="34" charset="-122"/>
              </a:rPr>
              <a:t>教授合作。使运动服和防护设备更符合女性的生理需求，学生可以参与项目的设计以及评估。</a:t>
            </a:r>
            <a:endParaRPr lang="zh-CN" altLang="en-US" sz="2800" dirty="0">
              <a:effectLst/>
              <a:latin typeface="PingFang SC" panose="020B0400000000000000" pitchFamily="34" charset="-122"/>
              <a:ea typeface="PingFang SC" panose="020B0400000000000000" pitchFamily="34" charset="-122"/>
            </a:endParaRPr>
          </a:p>
          <a:p>
            <a:pPr marL="0" marR="0" lvl="0" indent="0" algn="l" defTabSz="914400" rtl="0" eaLnBrk="1" fontAlgn="auto" latinLnBrk="0" hangingPunct="1">
              <a:lnSpc>
                <a:spcPct val="100000"/>
              </a:lnSpc>
              <a:spcBef>
                <a:spcPts val="0"/>
              </a:spcBef>
              <a:spcAft>
                <a:spcPts val="0"/>
              </a:spcAft>
              <a:buClrTx/>
              <a:buSzTx/>
              <a:buFontTx/>
              <a:buNone/>
              <a:defRPr/>
            </a:pPr>
            <a:endParaRPr lang="en-US" altLang="zh-CN" sz="1800" kern="100" dirty="0">
              <a:effectLst/>
              <a:latin typeface="等线" panose="02010600030101010101" charset="-122"/>
              <a:ea typeface="等线" panose="02010600030101010101"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800" kern="100" dirty="0">
                <a:effectLst/>
                <a:latin typeface="等线" panose="02010600030101010101" charset="-122"/>
                <a:ea typeface="等线" panose="02010600030101010101" charset="-122"/>
                <a:cs typeface="Times New Roman" panose="02020603050405020304" pitchFamily="18" charset="0"/>
              </a:rPr>
              <a:t>堪培拉植物园需要一整套自动灌溉系统</a:t>
            </a:r>
            <a:r>
              <a:rPr lang="en-US" altLang="zh-CN" sz="1800" kern="100" dirty="0">
                <a:effectLst/>
                <a:latin typeface="等线" panose="02010600030101010101" charset="-122"/>
                <a:ea typeface="等线" panose="02010600030101010101" charset="-122"/>
                <a:cs typeface="Times New Roman" panose="02020603050405020304" pitchFamily="18" charset="0"/>
              </a:rPr>
              <a:t>-</a:t>
            </a:r>
            <a:r>
              <a:rPr lang="zh-CN" altLang="en-US" sz="1800" kern="100" dirty="0">
                <a:effectLst/>
                <a:latin typeface="等线" panose="02010600030101010101" charset="-122"/>
                <a:ea typeface="等线" panose="02010600030101010101" charset="-122"/>
                <a:cs typeface="Times New Roman" panose="02020603050405020304" pitchFamily="18" charset="0"/>
              </a:rPr>
              <a:t>物联网项目</a:t>
            </a:r>
            <a:r>
              <a:rPr lang="en-US" altLang="zh-CN" sz="1800" kern="100" dirty="0">
                <a:effectLst/>
                <a:latin typeface="等线" panose="02010600030101010101" charset="-122"/>
                <a:ea typeface="等线" panose="02010600030101010101" charset="-122"/>
                <a:cs typeface="Times New Roman" panose="02020603050405020304" pitchFamily="18" charset="0"/>
              </a:rPr>
              <a:t>-</a:t>
            </a:r>
            <a:r>
              <a:rPr lang="zh-CN" altLang="en-US" sz="1800" kern="100" dirty="0">
                <a:effectLst/>
                <a:latin typeface="等线" panose="02010600030101010101" charset="-122"/>
                <a:ea typeface="等线" panose="02010600030101010101" charset="-122"/>
                <a:cs typeface="Times New Roman" panose="02020603050405020304" pitchFamily="18" charset="0"/>
              </a:rPr>
              <a:t>组建项目小组，解决真实的客户问题；实战</a:t>
            </a:r>
            <a:endParaRPr lang="en-US" altLang="zh-CN" sz="1800" kern="100" dirty="0">
              <a:effectLst/>
              <a:latin typeface="等线" panose="02010600030101010101" charset="-122"/>
              <a:ea typeface="等线" panose="02010600030101010101"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defRPr/>
            </a:pPr>
            <a:endParaRPr lang="en-US" altLang="zh-CN" sz="1800" kern="100" dirty="0">
              <a:effectLst/>
              <a:latin typeface="等线" panose="02010600030101010101" charset="-122"/>
              <a:ea typeface="等线" panose="02010600030101010101"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800" kern="100" dirty="0">
                <a:effectLst/>
                <a:latin typeface="等线" panose="02010600030101010101" charset="-122"/>
                <a:ea typeface="等线" panose="02010600030101010101" charset="-122"/>
                <a:cs typeface="Times New Roman" panose="02020603050405020304" pitchFamily="18" charset="0"/>
              </a:rPr>
              <a:t>持续不断的就业支持：</a:t>
            </a:r>
            <a:endParaRPr lang="en-US" altLang="zh-CN" sz="1800" kern="100" dirty="0">
              <a:effectLst/>
              <a:latin typeface="等线" panose="02010600030101010101" charset="-122"/>
              <a:ea typeface="等线" panose="02010600030101010101" charset="-122"/>
              <a:cs typeface="Times New Roman" panose="02020603050405020304" pitchFamily="18"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800" kern="100" dirty="0">
                <a:effectLst/>
                <a:latin typeface="等线" panose="02010600030101010101" charset="-122"/>
                <a:ea typeface="等线" panose="02010600030101010101" charset="-122"/>
                <a:cs typeface="Times New Roman" panose="02020603050405020304" pitchFamily="18" charset="0"/>
              </a:rPr>
              <a:t>招聘会</a:t>
            </a:r>
            <a:endParaRPr lang="en-US" altLang="zh-CN" sz="1800" kern="100" dirty="0">
              <a:effectLst/>
              <a:latin typeface="等线" panose="02010600030101010101" charset="-122"/>
              <a:ea typeface="等线" panose="02010600030101010101" charset="-122"/>
              <a:cs typeface="Times New Roman" panose="02020603050405020304" pitchFamily="18"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800" kern="100" dirty="0">
                <a:effectLst/>
                <a:latin typeface="等线" panose="02010600030101010101" charset="-122"/>
                <a:ea typeface="等线" panose="02010600030101010101" charset="-122"/>
                <a:cs typeface="Times New Roman" panose="02020603050405020304" pitchFamily="18" charset="0"/>
              </a:rPr>
              <a:t>针对不同职位提供就业培训</a:t>
            </a:r>
            <a:r>
              <a:rPr lang="en-US" altLang="zh-CN" sz="1800" kern="100" dirty="0">
                <a:effectLst/>
                <a:latin typeface="等线" panose="02010600030101010101" charset="-122"/>
                <a:ea typeface="等线" panose="02010600030101010101" charset="-122"/>
                <a:cs typeface="Times New Roman" panose="02020603050405020304" pitchFamily="18" charset="0"/>
              </a:rPr>
              <a:t>-</a:t>
            </a:r>
            <a:r>
              <a:rPr lang="zh-CN" altLang="en-US" sz="1800" kern="100" dirty="0">
                <a:effectLst/>
                <a:latin typeface="等线" panose="02010600030101010101" charset="-122"/>
                <a:ea typeface="等线" panose="02010600030101010101" charset="-122"/>
                <a:cs typeface="Times New Roman" panose="02020603050405020304" pitchFamily="18" charset="0"/>
              </a:rPr>
              <a:t>同样是做</a:t>
            </a:r>
            <a:r>
              <a:rPr lang="en-US" altLang="zh-CN" sz="1800" kern="100" dirty="0">
                <a:effectLst/>
                <a:latin typeface="等线" panose="02010600030101010101" charset="-122"/>
                <a:ea typeface="等线" panose="02010600030101010101" charset="-122"/>
                <a:cs typeface="Times New Roman" panose="02020603050405020304" pitchFamily="18" charset="0"/>
              </a:rPr>
              <a:t>IT</a:t>
            </a:r>
            <a:r>
              <a:rPr lang="zh-CN" altLang="en-US" sz="1800" kern="100" dirty="0">
                <a:effectLst/>
                <a:latin typeface="等线" panose="02010600030101010101" charset="-122"/>
                <a:ea typeface="等线" panose="02010600030101010101" charset="-122"/>
                <a:cs typeface="Times New Roman" panose="02020603050405020304" pitchFamily="18" charset="0"/>
              </a:rPr>
              <a:t>，前端</a:t>
            </a:r>
            <a:r>
              <a:rPr lang="en-US" altLang="zh-CN" sz="1800" kern="100" dirty="0">
                <a:effectLst/>
                <a:latin typeface="等线" panose="02010600030101010101" charset="-122"/>
                <a:ea typeface="等线" panose="02010600030101010101" charset="-122"/>
                <a:cs typeface="Times New Roman" panose="02020603050405020304" pitchFamily="18" charset="0"/>
              </a:rPr>
              <a:t>/</a:t>
            </a:r>
            <a:r>
              <a:rPr lang="zh-CN" altLang="en-US" sz="1800" kern="100" dirty="0">
                <a:effectLst/>
                <a:latin typeface="等线" panose="02010600030101010101" charset="-122"/>
                <a:ea typeface="等线" panose="02010600030101010101" charset="-122"/>
                <a:cs typeface="Times New Roman" panose="02020603050405020304" pitchFamily="18" charset="0"/>
              </a:rPr>
              <a:t>后端</a:t>
            </a:r>
            <a:r>
              <a:rPr lang="en-US" altLang="zh-CN" sz="1800" kern="100" dirty="0">
                <a:effectLst/>
                <a:latin typeface="等线" panose="02010600030101010101" charset="-122"/>
                <a:ea typeface="等线" panose="02010600030101010101" charset="-122"/>
                <a:cs typeface="Times New Roman" panose="02020603050405020304" pitchFamily="18" charset="0"/>
              </a:rPr>
              <a:t>/</a:t>
            </a:r>
            <a:r>
              <a:rPr lang="zh-CN" altLang="en-US" sz="1800" kern="100" dirty="0">
                <a:effectLst/>
                <a:latin typeface="等线" panose="02010600030101010101" charset="-122"/>
                <a:ea typeface="等线" panose="02010600030101010101" charset="-122"/>
                <a:cs typeface="Times New Roman" panose="02020603050405020304" pitchFamily="18" charset="0"/>
              </a:rPr>
              <a:t>数据分析能力 因材施教；就业方面的专业课</a:t>
            </a:r>
            <a:endParaRPr lang="zh-CN" altLang="zh-CN" sz="1800" kern="100" dirty="0">
              <a:effectLst/>
              <a:latin typeface="等线" panose="02010600030101010101" charset="-122"/>
              <a:ea typeface="等线" panose="02010600030101010101" charset="-122"/>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CC179E0-4D1C-469C-BB07-A25BCA060042}"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fld>
            <a:endParaRPr kumimoji="0" lang="en-AU"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err="1"/>
              <a:t>金融</a:t>
            </a:r>
            <a:r>
              <a:rPr lang="en-US" altLang="zh-CN" dirty="0"/>
              <a:t>/</a:t>
            </a:r>
            <a:r>
              <a:rPr lang="zh-CN" altLang="en-US" dirty="0"/>
              <a:t>日化</a:t>
            </a:r>
            <a:r>
              <a:rPr lang="en-US" altLang="zh-CN" dirty="0"/>
              <a:t>/</a:t>
            </a:r>
            <a:r>
              <a:rPr lang="zh-CN" altLang="en-US" dirty="0"/>
              <a:t>传媒</a:t>
            </a:r>
            <a:r>
              <a:rPr lang="en-US" altLang="zh-CN" dirty="0"/>
              <a:t>/IT</a:t>
            </a: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CC179E0-4D1C-469C-BB07-A25BCA060042}"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fld>
            <a:endParaRPr kumimoji="0" lang="en-AU"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20000"/>
              </a:spcBef>
            </a:pPr>
            <a:r>
              <a:rPr lang="en-AU" dirty="0"/>
              <a:t>Link to UC on campus accommodation---  </a:t>
            </a:r>
            <a:r>
              <a:rPr lang="en-AU" dirty="0">
                <a:hlinkClick r:id="rId3"/>
              </a:rPr>
              <a:t>https://www.canberra.edu.au/future-students/life-at-uc/accommodation</a:t>
            </a:r>
            <a:endParaRPr lang="en-AU" dirty="0"/>
          </a:p>
          <a:p>
            <a:r>
              <a:rPr lang="en-US" b="1" dirty="0"/>
              <a:t>Bond/deposit</a:t>
            </a:r>
            <a:r>
              <a:rPr lang="en-US" dirty="0"/>
              <a:t>---A Security Bond or Deposit, usually equivalent to 4 weeks rent and minimum 2 weeks of rent, will be required when you rent a room or property. This deposit will be returned to you when you move out if there is no damage of the property.</a:t>
            </a:r>
            <a:endParaRPr lang="en-US" dirty="0"/>
          </a:p>
          <a:p>
            <a:endParaRPr lang="en-US" dirty="0"/>
          </a:p>
          <a:p>
            <a:r>
              <a:rPr kumimoji="1" lang="zh-CN" altLang="en-US" dirty="0"/>
              <a:t>生活成本低 </a:t>
            </a:r>
            <a:r>
              <a:rPr kumimoji="1" lang="en-US" altLang="zh-CN" dirty="0"/>
              <a:t>195.5/</a:t>
            </a:r>
            <a:r>
              <a:rPr kumimoji="1" lang="zh-CN" altLang="en-US" dirty="0"/>
              <a:t>周，</a:t>
            </a:r>
            <a:r>
              <a:rPr kumimoji="1" lang="en-US" altLang="zh-CN" dirty="0"/>
              <a:t>800</a:t>
            </a:r>
            <a:r>
              <a:rPr kumimoji="1" lang="zh-CN" altLang="en-US" dirty="0"/>
              <a:t>澳币</a:t>
            </a:r>
            <a:r>
              <a:rPr kumimoji="1" lang="en-US" altLang="zh-CN" dirty="0"/>
              <a:t>/</a:t>
            </a:r>
            <a:r>
              <a:rPr kumimoji="1" lang="zh-CN" altLang="en-US" dirty="0"/>
              <a:t>月，</a:t>
            </a:r>
            <a:r>
              <a:rPr kumimoji="1" lang="en-US" altLang="zh-CN" dirty="0"/>
              <a:t>4000</a:t>
            </a:r>
            <a:r>
              <a:rPr kumimoji="1" lang="zh-CN" altLang="en-US" dirty="0"/>
              <a:t>人民币</a:t>
            </a:r>
            <a:r>
              <a:rPr kumimoji="1" lang="en-US" altLang="zh-CN" dirty="0"/>
              <a:t>/</a:t>
            </a:r>
            <a:r>
              <a:rPr kumimoji="1" lang="zh-CN" altLang="en-US" dirty="0"/>
              <a:t>月</a:t>
            </a:r>
            <a:endParaRPr kumimoji="1" lang="en-US" altLang="zh-CN" dirty="0"/>
          </a:p>
          <a:p>
            <a:r>
              <a:rPr lang="en-US" b="1" dirty="0" err="1"/>
              <a:t>住在校园内</a:t>
            </a:r>
            <a:r>
              <a:rPr lang="zh-CN" altLang="en-US" b="1" dirty="0"/>
              <a:t>：安全</a:t>
            </a:r>
            <a:r>
              <a:rPr lang="en-US" altLang="zh-CN" b="1" dirty="0"/>
              <a:t>/</a:t>
            </a:r>
            <a:r>
              <a:rPr lang="zh-CN" altLang="en-US" b="1" dirty="0"/>
              <a:t>通勤方便</a:t>
            </a:r>
            <a:r>
              <a:rPr lang="en-US" altLang="zh-CN" b="1" dirty="0"/>
              <a:t>/</a:t>
            </a:r>
            <a:r>
              <a:rPr lang="zh-CN" altLang="en-US" b="1" dirty="0"/>
              <a:t>节约预算</a:t>
            </a:r>
            <a:endParaRPr lang="en-US" altLang="zh-CN" b="1" dirty="0"/>
          </a:p>
          <a:p>
            <a:r>
              <a:rPr lang="zh-CN" altLang="en-US" b="1" dirty="0"/>
              <a:t>所有宿舍配备厨房和厨具，考试期间提供免费食品</a:t>
            </a:r>
            <a:endParaRPr lang="en-US" altLang="zh-CN" b="1" dirty="0"/>
          </a:p>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b="0" dirty="0"/>
              <a:t>超大型校园，占地</a:t>
            </a:r>
            <a:r>
              <a:rPr kumimoji="1" lang="en-US" altLang="zh-CN" b="0" dirty="0"/>
              <a:t>260</a:t>
            </a:r>
            <a:r>
              <a:rPr kumimoji="1" lang="zh-CN" altLang="en-US" b="0" dirty="0"/>
              <a:t>个足球场，六七家餐厅</a:t>
            </a:r>
            <a:r>
              <a:rPr kumimoji="1" lang="en-US" altLang="zh-CN" b="0" dirty="0"/>
              <a:t>/</a:t>
            </a:r>
            <a:r>
              <a:rPr kumimoji="1" lang="zh-CN" altLang="en-US" b="0" dirty="0"/>
              <a:t>三块住宅区</a:t>
            </a:r>
            <a:r>
              <a:rPr kumimoji="1" lang="en-US" altLang="zh-CN" b="0" dirty="0"/>
              <a:t>/</a:t>
            </a:r>
            <a:r>
              <a:rPr kumimoji="1" lang="zh-CN" altLang="en-US" b="0" dirty="0"/>
              <a:t>图书馆</a:t>
            </a:r>
            <a:r>
              <a:rPr kumimoji="1" lang="en-US" altLang="zh-CN" b="0" dirty="0"/>
              <a:t>/</a:t>
            </a:r>
            <a:r>
              <a:rPr kumimoji="1" lang="zh-CN" altLang="en-US" b="0" dirty="0"/>
              <a:t>商业区</a:t>
            </a:r>
            <a:r>
              <a:rPr kumimoji="1" lang="en-US" altLang="zh-CN" b="0" dirty="0"/>
              <a:t>/</a:t>
            </a:r>
            <a:r>
              <a:rPr kumimoji="1" lang="zh-CN" altLang="en-US" b="0" dirty="0"/>
              <a:t>医院</a:t>
            </a:r>
            <a:r>
              <a:rPr kumimoji="1" lang="en-US" altLang="zh-CN" b="0" dirty="0"/>
              <a:t>-</a:t>
            </a:r>
            <a:r>
              <a:rPr kumimoji="1" lang="zh-CN" altLang="en-US" b="0" dirty="0"/>
              <a:t>基础设施完备，大型集合体</a:t>
            </a:r>
            <a:endParaRPr kumimoji="1" lang="zh-CN" altLang="en-US" b="0" dirty="0"/>
          </a:p>
          <a:p>
            <a:endParaRPr lang="en-AU" b="1"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4537C43-A11F-A24A-82EA-F0B3E89A1A8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7000"/>
              </a:lnSpc>
              <a:buFont typeface="+mj-lt"/>
              <a:buNone/>
            </a:pPr>
            <a:r>
              <a:rPr lang="en-AU" sz="1100" b="0" i="0" u="none" dirty="0" err="1">
                <a:effectLst/>
                <a:latin typeface="+mn-lt"/>
                <a:ea typeface="+mn-ea"/>
                <a:cs typeface="Calibri" panose="020F0502020204030204" pitchFamily="34" charset="0"/>
              </a:rPr>
              <a:t>一个月生活费</a:t>
            </a:r>
            <a:r>
              <a:rPr lang="zh-CN" altLang="en-US" sz="1100" b="0" i="0" u="none" dirty="0">
                <a:effectLst/>
                <a:latin typeface="+mn-lt"/>
                <a:ea typeface="+mn-ea"/>
                <a:cs typeface="Calibri" panose="020F0502020204030204" pitchFamily="34" charset="0"/>
              </a:rPr>
              <a:t>：</a:t>
            </a:r>
            <a:r>
              <a:rPr lang="en-US" altLang="zh-CN" sz="1100" b="0" i="0" u="none" dirty="0">
                <a:effectLst/>
                <a:latin typeface="+mn-lt"/>
                <a:ea typeface="+mn-ea"/>
                <a:cs typeface="Calibri" panose="020F0502020204030204" pitchFamily="34" charset="0"/>
              </a:rPr>
              <a:t>200+100+100=400</a:t>
            </a:r>
            <a:r>
              <a:rPr lang="zh-CN" altLang="en-US" sz="1100" b="0" i="0" u="none" dirty="0">
                <a:effectLst/>
                <a:latin typeface="+mn-lt"/>
                <a:ea typeface="+mn-ea"/>
                <a:cs typeface="Calibri" panose="020F0502020204030204" pitchFamily="34" charset="0"/>
              </a:rPr>
              <a:t>澳币</a:t>
            </a:r>
            <a:endParaRPr lang="en-US" altLang="zh-CN" sz="1100" b="0" i="0" u="none" dirty="0">
              <a:effectLst/>
              <a:latin typeface="+mn-lt"/>
              <a:ea typeface="+mn-ea"/>
              <a:cs typeface="Calibri" panose="020F0502020204030204" pitchFamily="34" charset="0"/>
            </a:endParaRPr>
          </a:p>
          <a:p>
            <a:pPr marL="0" lvl="0" indent="0">
              <a:lnSpc>
                <a:spcPct val="107000"/>
              </a:lnSpc>
              <a:buFont typeface="+mj-lt"/>
              <a:buNone/>
            </a:pPr>
            <a:r>
              <a:rPr lang="en-AU" sz="1100" b="0" i="0" u="none" dirty="0" err="1">
                <a:effectLst/>
                <a:latin typeface="+mn-lt"/>
                <a:ea typeface="+mn-ea"/>
                <a:cs typeface="Calibri" panose="020F0502020204030204" pitchFamily="34" charset="0"/>
              </a:rPr>
              <a:t>合法打工</a:t>
            </a:r>
            <a:r>
              <a:rPr lang="zh-CN" altLang="en-US" sz="1100" b="0" i="0" u="none" dirty="0">
                <a:effectLst/>
                <a:latin typeface="+mn-lt"/>
                <a:ea typeface="+mn-ea"/>
                <a:cs typeface="Calibri" panose="020F0502020204030204" pitchFamily="34" charset="0"/>
              </a:rPr>
              <a:t>：</a:t>
            </a:r>
            <a:r>
              <a:rPr lang="en-US" altLang="zh-CN" sz="1100" b="0" i="0" u="none" dirty="0">
                <a:effectLst/>
                <a:latin typeface="+mn-lt"/>
                <a:ea typeface="+mn-ea"/>
                <a:cs typeface="Calibri" panose="020F0502020204030204" pitchFamily="34" charset="0"/>
              </a:rPr>
              <a:t>23.23</a:t>
            </a:r>
            <a:r>
              <a:rPr lang="zh-CN" altLang="en-US" sz="1100" b="0" i="0" u="none" dirty="0">
                <a:effectLst/>
                <a:latin typeface="+mn-lt"/>
                <a:ea typeface="+mn-ea"/>
                <a:cs typeface="Calibri" panose="020F0502020204030204" pitchFamily="34" charset="0"/>
              </a:rPr>
              <a:t>*</a:t>
            </a:r>
            <a:r>
              <a:rPr lang="en-US" altLang="zh-CN" sz="1100" b="0" i="0" u="none" dirty="0">
                <a:effectLst/>
                <a:latin typeface="+mn-lt"/>
                <a:ea typeface="+mn-ea"/>
                <a:cs typeface="Calibri" panose="020F0502020204030204" pitchFamily="34" charset="0"/>
              </a:rPr>
              <a:t>24h=557,</a:t>
            </a:r>
            <a:r>
              <a:rPr lang="zh-CN" altLang="en-US" sz="1100" b="0" i="0" u="none" dirty="0">
                <a:effectLst/>
                <a:latin typeface="+mn-lt"/>
                <a:ea typeface="+mn-ea"/>
                <a:cs typeface="Calibri" panose="020F0502020204030204" pitchFamily="34" charset="0"/>
              </a:rPr>
              <a:t>可以</a:t>
            </a:r>
            <a:r>
              <a:rPr lang="en-US" altLang="zh-CN" sz="1100" b="0" i="0" u="none" dirty="0">
                <a:effectLst/>
                <a:latin typeface="+mn-lt"/>
                <a:ea typeface="+mn-ea"/>
                <a:cs typeface="Calibri" panose="020F0502020204030204" pitchFamily="34" charset="0"/>
              </a:rPr>
              <a:t>cover</a:t>
            </a:r>
            <a:r>
              <a:rPr lang="zh-CN" altLang="en-US" sz="1100" b="0" i="0" u="none" dirty="0">
                <a:effectLst/>
                <a:latin typeface="+mn-lt"/>
                <a:ea typeface="+mn-ea"/>
                <a:cs typeface="Calibri" panose="020F0502020204030204" pitchFamily="34" charset="0"/>
              </a:rPr>
              <a:t>一个月的生活费</a:t>
            </a:r>
            <a:endParaRPr lang="en-US" altLang="zh-CN" sz="1100" b="0" i="0" u="none" dirty="0">
              <a:effectLst/>
              <a:latin typeface="+mn-lt"/>
              <a:ea typeface="+mn-ea"/>
              <a:cs typeface="Calibri" panose="020F0502020204030204" pitchFamily="34" charset="0"/>
            </a:endParaRPr>
          </a:p>
          <a:p>
            <a:pPr marL="0" lvl="0" indent="0">
              <a:lnSpc>
                <a:spcPct val="107000"/>
              </a:lnSpc>
              <a:buFont typeface="+mj-lt"/>
              <a:buNone/>
            </a:pPr>
            <a:endParaRPr lang="en-US" sz="1100" b="0" i="0" u="none" dirty="0">
              <a:effectLst/>
              <a:latin typeface="+mn-lt"/>
              <a:ea typeface="+mn-ea"/>
              <a:cs typeface="Calibri" panose="020F0502020204030204" pitchFamily="34" charset="0"/>
            </a:endParaRPr>
          </a:p>
          <a:p>
            <a:pPr marL="0" lvl="0" indent="0">
              <a:lnSpc>
                <a:spcPct val="107000"/>
              </a:lnSpc>
              <a:buFont typeface="+mj-lt"/>
              <a:buNone/>
            </a:pPr>
            <a:r>
              <a:rPr lang="zh-CN" altLang="en-US" sz="1100" b="0" i="0" u="none" dirty="0">
                <a:effectLst/>
                <a:latin typeface="+mn-lt"/>
                <a:ea typeface="+mn-ea"/>
                <a:cs typeface="Calibri" panose="020F0502020204030204" pitchFamily="34" charset="0"/>
              </a:rPr>
              <a:t>学费：</a:t>
            </a:r>
            <a:r>
              <a:rPr lang="en-US" altLang="zh-CN" sz="1100" b="0" i="0" u="none" dirty="0">
                <a:effectLst/>
                <a:latin typeface="+mn-lt"/>
                <a:ea typeface="+mn-ea"/>
                <a:cs typeface="Calibri" panose="020F0502020204030204" pitchFamily="34" charset="0"/>
              </a:rPr>
              <a:t>3w-3.8w</a:t>
            </a:r>
            <a:r>
              <a:rPr lang="zh-CN" altLang="en-US" sz="1100" b="0" i="0" u="none" dirty="0">
                <a:effectLst/>
                <a:latin typeface="+mn-lt"/>
                <a:ea typeface="+mn-ea"/>
                <a:cs typeface="Calibri" panose="020F0502020204030204" pitchFamily="34" charset="0"/>
              </a:rPr>
              <a:t>一年 </a:t>
            </a:r>
            <a:r>
              <a:rPr lang="en-US" altLang="zh-CN" sz="1100" b="0" i="0" u="none" dirty="0">
                <a:effectLst/>
                <a:latin typeface="+mn-lt"/>
                <a:ea typeface="+mn-ea"/>
                <a:cs typeface="Calibri" panose="020F0502020204030204" pitchFamily="34" charset="0"/>
              </a:rPr>
              <a:t>14w-18w</a:t>
            </a:r>
            <a:r>
              <a:rPr lang="zh-CN" altLang="en-US" sz="1100" b="0" i="0" u="none" dirty="0">
                <a:effectLst/>
                <a:latin typeface="+mn-lt"/>
                <a:ea typeface="+mn-ea"/>
                <a:cs typeface="Calibri" panose="020F0502020204030204" pitchFamily="34" charset="0"/>
              </a:rPr>
              <a:t> 奖学金，每年减去奖学金之后，学费约为</a:t>
            </a:r>
            <a:r>
              <a:rPr lang="en-US" altLang="zh-CN" sz="1100" b="0" i="0" u="none" dirty="0">
                <a:effectLst/>
                <a:latin typeface="+mn-lt"/>
                <a:ea typeface="+mn-ea"/>
                <a:cs typeface="Calibri" panose="020F0502020204030204" pitchFamily="34" charset="0"/>
              </a:rPr>
              <a:t>12w-16w</a:t>
            </a:r>
            <a:endParaRPr lang="en-US" altLang="zh-CN" sz="1100" b="0" i="0" u="none" dirty="0">
              <a:effectLst/>
              <a:latin typeface="+mn-lt"/>
              <a:ea typeface="+mn-ea"/>
              <a:cs typeface="Calibri" panose="020F0502020204030204" pitchFamily="34" charset="0"/>
            </a:endParaRPr>
          </a:p>
          <a:p>
            <a:pPr marL="0" lvl="0" indent="0">
              <a:lnSpc>
                <a:spcPct val="107000"/>
              </a:lnSpc>
              <a:buFont typeface="+mj-lt"/>
              <a:buNone/>
            </a:pPr>
            <a:endParaRPr lang="en-US" sz="1100" b="0" i="0" u="none" dirty="0">
              <a:effectLst/>
              <a:latin typeface="+mn-lt"/>
              <a:ea typeface="+mn-ea"/>
              <a:cs typeface="Calibri" panose="020F0502020204030204" pitchFamily="34" charset="0"/>
            </a:endParaRPr>
          </a:p>
          <a:p>
            <a:pPr marL="0" lvl="0" indent="0">
              <a:lnSpc>
                <a:spcPct val="107000"/>
              </a:lnSpc>
              <a:buFont typeface="+mj-lt"/>
              <a:buNone/>
            </a:pPr>
            <a:r>
              <a:rPr lang="en-US" sz="1100" b="0" i="0" u="none" dirty="0" err="1">
                <a:effectLst/>
                <a:latin typeface="+mn-lt"/>
                <a:ea typeface="+mn-ea"/>
                <a:cs typeface="Calibri" panose="020F0502020204030204" pitchFamily="34" charset="0"/>
              </a:rPr>
              <a:t>总结下来</a:t>
            </a:r>
            <a:r>
              <a:rPr lang="zh-CN" altLang="en-US" sz="1100" b="0" i="0" u="none" dirty="0">
                <a:effectLst/>
                <a:latin typeface="+mn-lt"/>
                <a:ea typeface="+mn-ea"/>
                <a:cs typeface="Calibri" panose="020F0502020204030204" pitchFamily="34" charset="0"/>
              </a:rPr>
              <a:t>：</a:t>
            </a:r>
            <a:endParaRPr lang="en-US" altLang="zh-CN" sz="1100" b="0" i="0" u="none" dirty="0">
              <a:effectLst/>
              <a:latin typeface="+mn-lt"/>
              <a:ea typeface="+mn-ea"/>
              <a:cs typeface="Calibri" panose="020F0502020204030204" pitchFamily="34" charset="0"/>
            </a:endParaRPr>
          </a:p>
          <a:p>
            <a:pPr marL="0" lvl="0" indent="0">
              <a:lnSpc>
                <a:spcPct val="107000"/>
              </a:lnSpc>
              <a:buFont typeface="+mj-lt"/>
              <a:buNone/>
            </a:pPr>
            <a:r>
              <a:rPr lang="zh-CN" altLang="en-US" sz="1100" b="0" i="0" u="none" dirty="0">
                <a:effectLst/>
                <a:latin typeface="+mn-lt"/>
                <a:ea typeface="+mn-ea"/>
                <a:cs typeface="Calibri" panose="020F0502020204030204" pitchFamily="34" charset="0"/>
              </a:rPr>
              <a:t>堪培拉这个城市主要大的两个亮点：</a:t>
            </a:r>
            <a:endParaRPr lang="en-US" altLang="zh-CN" sz="1100" b="0" i="0" u="none" dirty="0">
              <a:effectLst/>
              <a:latin typeface="+mn-lt"/>
              <a:ea typeface="+mn-ea"/>
              <a:cs typeface="Calibri" panose="020F0502020204030204" pitchFamily="34" charset="0"/>
            </a:endParaRPr>
          </a:p>
          <a:p>
            <a:pPr marL="171450" lvl="0" indent="-171450">
              <a:lnSpc>
                <a:spcPct val="107000"/>
              </a:lnSpc>
              <a:buFont typeface="Arial" panose="020B0604020202020204" pitchFamily="34" charset="0"/>
              <a:buChar char="•"/>
            </a:pPr>
            <a:r>
              <a:rPr lang="en-AU" sz="1100" b="0" i="0" u="none" dirty="0" err="1">
                <a:effectLst/>
                <a:latin typeface="+mn-lt"/>
                <a:ea typeface="+mn-ea"/>
                <a:cs typeface="Calibri" panose="020F0502020204030204" pitchFamily="34" charset="0"/>
              </a:rPr>
              <a:t>地理位置</a:t>
            </a:r>
            <a:endParaRPr lang="en-AU" sz="1100" b="0" i="0" u="none" dirty="0">
              <a:effectLst/>
              <a:latin typeface="+mn-lt"/>
              <a:ea typeface="+mn-ea"/>
              <a:cs typeface="Calibri" panose="020F0502020204030204" pitchFamily="34" charset="0"/>
            </a:endParaRPr>
          </a:p>
          <a:p>
            <a:pPr marL="171450" lvl="0" indent="-171450">
              <a:lnSpc>
                <a:spcPct val="107000"/>
              </a:lnSpc>
              <a:buFont typeface="Arial" panose="020B0604020202020204" pitchFamily="34" charset="0"/>
              <a:buChar char="•"/>
            </a:pPr>
            <a:r>
              <a:rPr lang="en-AU" sz="1100" b="0" i="0" u="none" dirty="0" err="1">
                <a:effectLst/>
                <a:latin typeface="+mn-lt"/>
                <a:ea typeface="+mn-ea"/>
                <a:cs typeface="Calibri" panose="020F0502020204030204" pitchFamily="34" charset="0"/>
              </a:rPr>
              <a:t>性价比高</a:t>
            </a:r>
            <a:endParaRPr lang="en-AU" sz="1100" b="0" i="0" u="none" dirty="0">
              <a:effectLst/>
              <a:latin typeface="+mn-lt"/>
              <a:ea typeface="+mn-ea"/>
              <a:cs typeface="Calibri" panose="020F0502020204030204" pitchFamily="34" charset="0"/>
            </a:endParaRPr>
          </a:p>
        </p:txBody>
      </p:sp>
      <p:sp>
        <p:nvSpPr>
          <p:cNvPr id="4" name="Slide Number Placeholder 3"/>
          <p:cNvSpPr>
            <a:spLocks noGrp="1"/>
          </p:cNvSpPr>
          <p:nvPr>
            <p:ph type="sldNum" sz="quarter" idx="5"/>
          </p:nvPr>
        </p:nvSpPr>
        <p:spPr/>
        <p:txBody>
          <a:bodyPr/>
          <a:lstStyle/>
          <a:p>
            <a:fld id="{6CC179E0-4D1C-469C-BB07-A25BCA060042}" type="slidenum">
              <a:rPr lang="en-AU" smtClean="0"/>
            </a:fld>
            <a:endParaRPr lang="en-A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3AD4A041-41BE-4299-9818-60BF3ADF5B32}" type="slidenum">
              <a:rPr lang="en-AU" smtClean="0"/>
            </a:fld>
            <a:endParaRPr lang="en-AU"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7000"/>
              </a:lnSpc>
              <a:buFont typeface="+mj-lt"/>
              <a:buNone/>
            </a:pPr>
            <a:r>
              <a:rPr lang="zh-CN" altLang="en-US" sz="1200" b="0" i="0" u="none" dirty="0">
                <a:effectLst/>
                <a:latin typeface="+mn-lt"/>
                <a:ea typeface="+mn-ea"/>
                <a:cs typeface="Calibri" panose="020F0502020204030204" pitchFamily="34" charset="0"/>
              </a:rPr>
              <a:t>学费：</a:t>
            </a:r>
            <a:r>
              <a:rPr lang="en-US" altLang="zh-CN" sz="1200" b="0" i="0" u="none" dirty="0">
                <a:effectLst/>
                <a:latin typeface="+mn-lt"/>
                <a:ea typeface="+mn-ea"/>
                <a:cs typeface="Calibri" panose="020F0502020204030204" pitchFamily="34" charset="0"/>
              </a:rPr>
              <a:t>3w-3.8w</a:t>
            </a:r>
            <a:r>
              <a:rPr lang="zh-CN" altLang="en-US" sz="1200" b="0" i="0" u="none" dirty="0">
                <a:effectLst/>
                <a:latin typeface="+mn-lt"/>
                <a:ea typeface="+mn-ea"/>
                <a:cs typeface="Calibri" panose="020F0502020204030204" pitchFamily="34" charset="0"/>
              </a:rPr>
              <a:t>一年 </a:t>
            </a:r>
            <a:r>
              <a:rPr lang="en-US" altLang="zh-CN" sz="1200" b="0" i="0" u="none" dirty="0">
                <a:effectLst/>
                <a:latin typeface="+mn-lt"/>
                <a:ea typeface="+mn-ea"/>
                <a:cs typeface="Calibri" panose="020F0502020204030204" pitchFamily="34" charset="0"/>
              </a:rPr>
              <a:t>14w-18w</a:t>
            </a:r>
            <a:r>
              <a:rPr lang="zh-CN" altLang="en-US" sz="1200" b="0" i="0" u="none" dirty="0">
                <a:effectLst/>
                <a:latin typeface="+mn-lt"/>
                <a:ea typeface="+mn-ea"/>
                <a:cs typeface="Calibri" panose="020F0502020204030204" pitchFamily="34" charset="0"/>
              </a:rPr>
              <a:t>人民币</a:t>
            </a:r>
            <a:r>
              <a:rPr lang="en-US" altLang="zh-CN" sz="1200" b="0" i="0" u="none" dirty="0">
                <a:effectLst/>
                <a:latin typeface="+mn-lt"/>
                <a:ea typeface="+mn-ea"/>
                <a:cs typeface="Calibri" panose="020F0502020204030204" pitchFamily="34" charset="0"/>
              </a:rPr>
              <a:t>/</a:t>
            </a:r>
            <a:r>
              <a:rPr lang="zh-CN" altLang="en-US" sz="1200" b="0" i="0" u="none" dirty="0">
                <a:effectLst/>
                <a:latin typeface="+mn-lt"/>
                <a:ea typeface="+mn-ea"/>
                <a:cs typeface="Calibri" panose="020F0502020204030204" pitchFamily="34" charset="0"/>
              </a:rPr>
              <a:t>奖学金，每年减去奖学金之后，学费约为</a:t>
            </a:r>
            <a:r>
              <a:rPr lang="en-US" altLang="zh-CN" sz="1200" b="0" i="0" u="none" dirty="0">
                <a:effectLst/>
                <a:latin typeface="+mn-lt"/>
                <a:ea typeface="+mn-ea"/>
                <a:cs typeface="Calibri" panose="020F0502020204030204" pitchFamily="34" charset="0"/>
              </a:rPr>
              <a:t>12w-14w</a:t>
            </a:r>
            <a:endParaRPr lang="en-US" altLang="zh-CN" sz="1200" b="0" i="0" u="none" dirty="0">
              <a:effectLst/>
              <a:latin typeface="+mn-lt"/>
              <a:ea typeface="+mn-ea"/>
              <a:cs typeface="Calibri" panose="020F0502020204030204" pitchFamily="34" charset="0"/>
            </a:endParaRPr>
          </a:p>
          <a:p>
            <a:pPr marL="0" lvl="0" indent="0">
              <a:lnSpc>
                <a:spcPct val="107000"/>
              </a:lnSpc>
              <a:buFont typeface="+mj-lt"/>
              <a:buNone/>
            </a:pPr>
            <a:endParaRPr lang="en-AU" altLang="zh-CN" sz="1200" b="0" i="0" u="none" dirty="0">
              <a:effectLst/>
              <a:latin typeface="+mn-lt"/>
              <a:ea typeface="+mn-ea"/>
              <a:cs typeface="Calibri" panose="020F0502020204030204" pitchFamily="34" charset="0"/>
            </a:endParaRPr>
          </a:p>
          <a:p>
            <a:pPr marL="0" lvl="0" indent="0">
              <a:lnSpc>
                <a:spcPct val="107000"/>
              </a:lnSpc>
              <a:buFont typeface="+mj-lt"/>
              <a:buNone/>
            </a:pPr>
            <a:r>
              <a:rPr lang="en-AU" altLang="zh-CN" sz="1200" b="0" i="0" u="none" dirty="0" err="1">
                <a:effectLst/>
                <a:latin typeface="+mn-lt"/>
                <a:ea typeface="+mn-ea"/>
                <a:cs typeface="Calibri" panose="020F0502020204030204" pitchFamily="34" charset="0"/>
              </a:rPr>
              <a:t>一个月生活费</a:t>
            </a:r>
            <a:r>
              <a:rPr lang="zh-CN" altLang="en-US" sz="1200" b="0" i="0" u="none" dirty="0">
                <a:effectLst/>
                <a:latin typeface="+mn-lt"/>
                <a:ea typeface="+mn-ea"/>
                <a:cs typeface="Calibri" panose="020F0502020204030204" pitchFamily="34" charset="0"/>
              </a:rPr>
              <a:t>：</a:t>
            </a:r>
            <a:r>
              <a:rPr lang="en-US" altLang="zh-CN" sz="1200" b="0" i="0" u="none" dirty="0">
                <a:effectLst/>
                <a:latin typeface="+mn-lt"/>
                <a:ea typeface="+mn-ea"/>
                <a:cs typeface="Calibri" panose="020F0502020204030204" pitchFamily="34" charset="0"/>
              </a:rPr>
              <a:t>200+100+100=400</a:t>
            </a:r>
            <a:r>
              <a:rPr lang="zh-CN" altLang="en-US" sz="1200" b="0" i="0" u="none" dirty="0">
                <a:effectLst/>
                <a:latin typeface="+mn-lt"/>
                <a:ea typeface="+mn-ea"/>
                <a:cs typeface="Calibri" panose="020F0502020204030204" pitchFamily="34" charset="0"/>
              </a:rPr>
              <a:t>澳币</a:t>
            </a:r>
            <a:endParaRPr lang="en-US" altLang="zh-CN" sz="1200" b="0" i="0" u="none" dirty="0">
              <a:effectLst/>
              <a:latin typeface="+mn-lt"/>
              <a:ea typeface="+mn-ea"/>
              <a:cs typeface="Calibri" panose="020F0502020204030204" pitchFamily="34" charset="0"/>
            </a:endParaRPr>
          </a:p>
          <a:p>
            <a:pPr marL="0" lvl="0" indent="0">
              <a:lnSpc>
                <a:spcPct val="107000"/>
              </a:lnSpc>
              <a:buFont typeface="+mj-lt"/>
              <a:buNone/>
            </a:pPr>
            <a:r>
              <a:rPr lang="en-AU" altLang="zh-CN" sz="1200" b="0" i="0" u="none" dirty="0" err="1">
                <a:effectLst/>
                <a:latin typeface="+mn-lt"/>
                <a:ea typeface="+mn-ea"/>
                <a:cs typeface="Calibri" panose="020F0502020204030204" pitchFamily="34" charset="0"/>
              </a:rPr>
              <a:t>合法打工</a:t>
            </a:r>
            <a:r>
              <a:rPr lang="zh-CN" altLang="en-US" sz="1200" b="0" i="0" u="none" dirty="0">
                <a:effectLst/>
                <a:latin typeface="+mn-lt"/>
                <a:ea typeface="+mn-ea"/>
                <a:cs typeface="Calibri" panose="020F0502020204030204" pitchFamily="34" charset="0"/>
              </a:rPr>
              <a:t>：</a:t>
            </a:r>
            <a:r>
              <a:rPr lang="en-US" altLang="zh-CN" sz="1200" b="0" i="0" u="none" dirty="0">
                <a:effectLst/>
                <a:latin typeface="+mn-lt"/>
                <a:ea typeface="+mn-ea"/>
                <a:cs typeface="Calibri" panose="020F0502020204030204" pitchFamily="34" charset="0"/>
              </a:rPr>
              <a:t>23.23</a:t>
            </a:r>
            <a:r>
              <a:rPr lang="zh-CN" altLang="en-US" sz="1200" b="0" i="0" u="none" dirty="0">
                <a:effectLst/>
                <a:latin typeface="+mn-lt"/>
                <a:ea typeface="+mn-ea"/>
                <a:cs typeface="Calibri" panose="020F0502020204030204" pitchFamily="34" charset="0"/>
              </a:rPr>
              <a:t>*</a:t>
            </a:r>
            <a:r>
              <a:rPr lang="en-US" altLang="zh-CN" sz="1200" b="0" i="0" u="none" dirty="0">
                <a:effectLst/>
                <a:latin typeface="+mn-lt"/>
                <a:ea typeface="+mn-ea"/>
                <a:cs typeface="Calibri" panose="020F0502020204030204" pitchFamily="34" charset="0"/>
              </a:rPr>
              <a:t>24h=557,</a:t>
            </a:r>
            <a:r>
              <a:rPr lang="zh-CN" altLang="en-US" sz="1200" b="0" i="0" u="none" dirty="0">
                <a:effectLst/>
                <a:latin typeface="+mn-lt"/>
                <a:ea typeface="+mn-ea"/>
                <a:cs typeface="Calibri" panose="020F0502020204030204" pitchFamily="34" charset="0"/>
              </a:rPr>
              <a:t>可以</a:t>
            </a:r>
            <a:r>
              <a:rPr lang="en-US" altLang="zh-CN" sz="1200" b="0" i="0" u="none" dirty="0">
                <a:effectLst/>
                <a:latin typeface="+mn-lt"/>
                <a:ea typeface="+mn-ea"/>
                <a:cs typeface="Calibri" panose="020F0502020204030204" pitchFamily="34" charset="0"/>
              </a:rPr>
              <a:t>cover</a:t>
            </a:r>
            <a:r>
              <a:rPr lang="zh-CN" altLang="en-US" sz="1200" b="0" i="0" u="none" dirty="0">
                <a:effectLst/>
                <a:latin typeface="+mn-lt"/>
                <a:ea typeface="+mn-ea"/>
                <a:cs typeface="Calibri" panose="020F0502020204030204" pitchFamily="34" charset="0"/>
              </a:rPr>
              <a:t>一个月的生活费</a:t>
            </a:r>
            <a:endParaRPr lang="en-US" altLang="zh-CN" sz="1200" b="0" i="0" u="none" dirty="0">
              <a:effectLst/>
              <a:latin typeface="+mn-lt"/>
              <a:ea typeface="+mn-ea"/>
              <a:cs typeface="Calibri" panose="020F0502020204030204" pitchFamily="34" charset="0"/>
            </a:endParaRPr>
          </a:p>
          <a:p>
            <a:pPr marL="0" lvl="0" indent="0">
              <a:lnSpc>
                <a:spcPct val="107000"/>
              </a:lnSpc>
              <a:buFont typeface="+mj-lt"/>
              <a:buNone/>
            </a:pPr>
            <a:endParaRPr lang="en-US" altLang="zh-CN" sz="1200" b="0" i="0" u="none" dirty="0">
              <a:effectLst/>
              <a:latin typeface="+mn-lt"/>
              <a:ea typeface="+mn-ea"/>
              <a:cs typeface="Calibri" panose="020F0502020204030204" pitchFamily="34" charset="0"/>
            </a:endParaRPr>
          </a:p>
          <a:p>
            <a:pPr marL="0" lvl="0" indent="0">
              <a:lnSpc>
                <a:spcPct val="107000"/>
              </a:lnSpc>
              <a:buFont typeface="+mj-lt"/>
              <a:buNone/>
            </a:pPr>
            <a:r>
              <a:rPr lang="en-US" altLang="zh-CN" sz="1200" b="0" i="0" u="none" dirty="0" err="1">
                <a:effectLst/>
                <a:latin typeface="+mn-lt"/>
                <a:ea typeface="+mn-ea"/>
                <a:cs typeface="Calibri" panose="020F0502020204030204" pitchFamily="34" charset="0"/>
              </a:rPr>
              <a:t>总结下来</a:t>
            </a:r>
            <a:r>
              <a:rPr lang="zh-CN" altLang="en-US" sz="1200" b="0" i="0" u="none" dirty="0">
                <a:effectLst/>
                <a:latin typeface="+mn-lt"/>
                <a:ea typeface="+mn-ea"/>
                <a:cs typeface="Calibri" panose="020F0502020204030204" pitchFamily="34" charset="0"/>
              </a:rPr>
              <a:t>：</a:t>
            </a:r>
            <a:endParaRPr lang="en-US" altLang="zh-CN" sz="1200" b="0" i="0" u="none" dirty="0">
              <a:effectLst/>
              <a:latin typeface="+mn-lt"/>
              <a:ea typeface="+mn-ea"/>
              <a:cs typeface="Calibri" panose="020F0502020204030204" pitchFamily="34" charset="0"/>
            </a:endParaRPr>
          </a:p>
          <a:p>
            <a:pPr marL="0" lvl="0" indent="0">
              <a:lnSpc>
                <a:spcPct val="107000"/>
              </a:lnSpc>
              <a:buFont typeface="+mj-lt"/>
              <a:buNone/>
            </a:pPr>
            <a:r>
              <a:rPr lang="zh-CN" altLang="en-US" sz="1200" b="0" i="0" u="none" dirty="0">
                <a:effectLst/>
                <a:latin typeface="+mn-lt"/>
                <a:ea typeface="+mn-ea"/>
                <a:cs typeface="Calibri" panose="020F0502020204030204" pitchFamily="34" charset="0"/>
              </a:rPr>
              <a:t>堪培拉这个城市主要大的两个亮点：</a:t>
            </a:r>
            <a:endParaRPr lang="en-US" altLang="zh-CN" sz="1200" b="0" i="0" u="none" dirty="0">
              <a:effectLst/>
              <a:latin typeface="+mn-lt"/>
              <a:ea typeface="+mn-ea"/>
              <a:cs typeface="Calibri" panose="020F0502020204030204" pitchFamily="34" charset="0"/>
            </a:endParaRPr>
          </a:p>
          <a:p>
            <a:pPr marL="171450" lvl="0" indent="-171450">
              <a:lnSpc>
                <a:spcPct val="107000"/>
              </a:lnSpc>
              <a:buFont typeface="Arial" panose="020B0604020202020204" pitchFamily="34" charset="0"/>
              <a:buChar char="•"/>
            </a:pPr>
            <a:r>
              <a:rPr lang="zh-CN" altLang="en-AU" sz="1200" b="0" i="0" u="none" dirty="0">
                <a:effectLst/>
                <a:latin typeface="+mn-lt"/>
                <a:ea typeface="+mn-ea"/>
                <a:cs typeface="Calibri" panose="020F0502020204030204" pitchFamily="34" charset="0"/>
              </a:rPr>
              <a:t>地理位置</a:t>
            </a:r>
            <a:r>
              <a:rPr lang="zh-CN" altLang="en-US" sz="1200" b="0" i="0" u="none" dirty="0">
                <a:effectLst/>
                <a:latin typeface="+mn-lt"/>
                <a:ea typeface="+mn-ea"/>
                <a:cs typeface="Calibri" panose="020F0502020204030204" pitchFamily="34" charset="0"/>
              </a:rPr>
              <a:t>：偏远地区</a:t>
            </a:r>
            <a:r>
              <a:rPr lang="en-US" altLang="zh-CN" sz="1200" b="0" i="0" u="none" dirty="0">
                <a:effectLst/>
                <a:latin typeface="+mn-lt"/>
                <a:ea typeface="+mn-ea"/>
                <a:cs typeface="Calibri" panose="020F0502020204030204" pitchFamily="34" charset="0"/>
              </a:rPr>
              <a:t>/</a:t>
            </a:r>
            <a:r>
              <a:rPr lang="zh-CN" altLang="en-US" sz="1200" b="0" i="0" u="none" dirty="0">
                <a:effectLst/>
                <a:latin typeface="+mn-lt"/>
                <a:ea typeface="+mn-ea"/>
                <a:cs typeface="Calibri" panose="020F0502020204030204" pitchFamily="34" charset="0"/>
              </a:rPr>
              <a:t>人均就业机会</a:t>
            </a:r>
            <a:r>
              <a:rPr lang="en-US" altLang="zh-CN" sz="1200" b="0" i="0" u="none" dirty="0">
                <a:effectLst/>
                <a:latin typeface="+mn-lt"/>
                <a:ea typeface="+mn-ea"/>
                <a:cs typeface="Calibri" panose="020F0502020204030204" pitchFamily="34" charset="0"/>
              </a:rPr>
              <a:t>/</a:t>
            </a:r>
            <a:r>
              <a:rPr lang="zh-CN" altLang="en-US" sz="1200" b="0" i="0" u="none" dirty="0">
                <a:effectLst/>
                <a:latin typeface="+mn-lt"/>
                <a:ea typeface="+mn-ea"/>
                <a:cs typeface="Calibri" panose="020F0502020204030204" pitchFamily="34" charset="0"/>
              </a:rPr>
              <a:t>留学环境好</a:t>
            </a:r>
            <a:endParaRPr lang="en-AU" altLang="zh-CN" sz="1200" b="0" i="0" u="none" dirty="0">
              <a:effectLst/>
              <a:latin typeface="+mn-lt"/>
              <a:ea typeface="+mn-ea"/>
              <a:cs typeface="Calibri" panose="020F0502020204030204" pitchFamily="34" charset="0"/>
            </a:endParaRPr>
          </a:p>
          <a:p>
            <a:pPr marL="171450" lvl="0" indent="-171450">
              <a:lnSpc>
                <a:spcPct val="107000"/>
              </a:lnSpc>
              <a:buFont typeface="Arial" panose="020B0604020202020204" pitchFamily="34" charset="0"/>
              <a:buChar char="•"/>
            </a:pPr>
            <a:r>
              <a:rPr lang="en-AU" altLang="zh-CN" sz="1200" b="0" i="0" u="none" dirty="0" err="1">
                <a:effectLst/>
                <a:latin typeface="+mn-lt"/>
                <a:ea typeface="+mn-ea"/>
                <a:cs typeface="Calibri" panose="020F0502020204030204" pitchFamily="34" charset="0"/>
              </a:rPr>
              <a:t>性价比高</a:t>
            </a:r>
            <a:endParaRPr lang="en-AU" altLang="zh-CN" sz="1200" b="0" i="0" u="none" dirty="0">
              <a:effectLst/>
              <a:latin typeface="+mn-lt"/>
              <a:ea typeface="+mn-ea"/>
              <a:cs typeface="Calibri" panose="020F0502020204030204" pitchFamily="34" charset="0"/>
            </a:endParaRPr>
          </a:p>
          <a:p>
            <a:endParaRPr lang="en-AU"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335B21B-D62C-C542-8E3D-EFA81EBADD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emf"/><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emf"/><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GIF"/><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4.GIF"/><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p:cNvSpPr>
            <a:spLocks noGrp="1"/>
          </p:cNvSpPr>
          <p:nvPr>
            <p:ph type="dt" sz="half" idx="10"/>
          </p:nvPr>
        </p:nvSpPr>
        <p:spPr/>
        <p:txBody>
          <a:bodyPr/>
          <a:lstStyle/>
          <a:p>
            <a:fld id="{C3C9C487-FDA6-406A-B4BB-CCCF6B99980D}" type="datetimeFigureOut">
              <a:rPr lang="en-AU" smtClean="0"/>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51E25B1B-0AFA-4A42-94DE-324DE7F7DAA0}" type="slidenum">
              <a:rPr lang="en-AU" smtClean="0"/>
            </a:fld>
            <a:endParaRPr lang="en-A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AU"/>
          </a:p>
        </p:txBody>
      </p:sp>
      <p:sp>
        <p:nvSpPr>
          <p:cNvPr id="4" name="Date Placeholder 3"/>
          <p:cNvSpPr>
            <a:spLocks noGrp="1"/>
          </p:cNvSpPr>
          <p:nvPr>
            <p:ph type="dt" sz="half" idx="10"/>
          </p:nvPr>
        </p:nvSpPr>
        <p:spPr/>
        <p:txBody>
          <a:bodyPr/>
          <a:lstStyle/>
          <a:p>
            <a:fld id="{C3C9C487-FDA6-406A-B4BB-CCCF6B99980D}" type="datetimeFigureOut">
              <a:rPr lang="en-AU" smtClean="0"/>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51E25B1B-0AFA-4A42-94DE-324DE7F7DAA0}" type="slidenum">
              <a:rPr lang="en-AU" smtClean="0"/>
            </a:fld>
            <a:endParaRPr lang="en-A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AU"/>
          </a:p>
        </p:txBody>
      </p:sp>
      <p:sp>
        <p:nvSpPr>
          <p:cNvPr id="4" name="Date Placeholder 3"/>
          <p:cNvSpPr>
            <a:spLocks noGrp="1"/>
          </p:cNvSpPr>
          <p:nvPr>
            <p:ph type="dt" sz="half" idx="10"/>
          </p:nvPr>
        </p:nvSpPr>
        <p:spPr/>
        <p:txBody>
          <a:bodyPr/>
          <a:lstStyle/>
          <a:p>
            <a:fld id="{C3C9C487-FDA6-406A-B4BB-CCCF6B99980D}" type="datetimeFigureOut">
              <a:rPr lang="en-AU" smtClean="0"/>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51E25B1B-0AFA-4A42-94DE-324DE7F7DAA0}" type="slidenum">
              <a:rPr lang="en-AU" smtClean="0"/>
            </a:fld>
            <a:endParaRPr lang="en-AU"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pic>
        <p:nvPicPr>
          <p:cNvPr id="17" name="Picture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xt Placeholder 4"/>
          <p:cNvSpPr>
            <a:spLocks noGrp="1"/>
          </p:cNvSpPr>
          <p:nvPr>
            <p:ph type="body" sz="quarter" idx="12"/>
          </p:nvPr>
        </p:nvSpPr>
        <p:spPr>
          <a:xfrm>
            <a:off x="575321" y="1146897"/>
            <a:ext cx="6086512" cy="462862"/>
          </a:xfrm>
        </p:spPr>
        <p:txBody>
          <a:bodyPr/>
          <a:lstStyle>
            <a:lvl1pPr marL="0" indent="0">
              <a:buNone/>
              <a:defRPr b="1" spc="0" baseline="0">
                <a:solidFill>
                  <a:srgbClr val="595959"/>
                </a:solidFill>
              </a:defRPr>
            </a:lvl1pPr>
          </a:lstStyle>
          <a:p>
            <a:pPr lvl="0"/>
            <a:r>
              <a:rPr lang="en-US" dirty="0"/>
              <a:t>Click to edit Master text styles</a:t>
            </a:r>
            <a:endParaRPr lang="en-US" dirty="0"/>
          </a:p>
        </p:txBody>
      </p:sp>
      <p:sp>
        <p:nvSpPr>
          <p:cNvPr id="8" name="Title 2"/>
          <p:cNvSpPr>
            <a:spLocks noGrp="1"/>
          </p:cNvSpPr>
          <p:nvPr>
            <p:ph type="title" hasCustomPrompt="1"/>
          </p:nvPr>
        </p:nvSpPr>
        <p:spPr>
          <a:xfrm>
            <a:off x="577091" y="464154"/>
            <a:ext cx="6084672" cy="560717"/>
          </a:xfrm>
        </p:spPr>
        <p:txBody>
          <a:bodyPr/>
          <a:lstStyle>
            <a:lvl1pPr>
              <a:defRPr b="1" cap="all" baseline="0">
                <a:solidFill>
                  <a:srgbClr val="00ACD3"/>
                </a:solidFill>
              </a:defRPr>
            </a:lvl1pPr>
          </a:lstStyle>
          <a:p>
            <a:r>
              <a:rPr lang="en-US" dirty="0"/>
              <a:t>title</a:t>
            </a:r>
            <a:endParaRPr lang="en-US" dirty="0"/>
          </a:p>
        </p:txBody>
      </p:sp>
      <p:sp>
        <p:nvSpPr>
          <p:cNvPr id="7" name="Text Placeholder 6"/>
          <p:cNvSpPr>
            <a:spLocks noGrp="1"/>
          </p:cNvSpPr>
          <p:nvPr>
            <p:ph type="body" sz="quarter" idx="13"/>
          </p:nvPr>
        </p:nvSpPr>
        <p:spPr>
          <a:xfrm>
            <a:off x="578678" y="2171768"/>
            <a:ext cx="6085593" cy="3209618"/>
          </a:xfrm>
        </p:spPr>
        <p:txBody>
          <a:bodyPr>
            <a:noAutofit/>
          </a:bodyPr>
          <a:lstStyle>
            <a:lvl1pPr marL="342900" indent="-342900">
              <a:buFont typeface="Arial" panose="020B0604020202020204" pitchFamily="34" charset="0"/>
              <a:buChar char="•"/>
              <a:defRPr sz="2000">
                <a:solidFill>
                  <a:srgbClr val="595959"/>
                </a:solidFill>
              </a:defRPr>
            </a:lvl1pPr>
          </a:lstStyle>
          <a:p>
            <a:pPr lvl="0"/>
            <a:r>
              <a:rPr lang="en-US" dirty="0"/>
              <a:t>Click to edit Master text styles</a:t>
            </a:r>
            <a:endParaRPr lang="en-US" dirty="0"/>
          </a:p>
        </p:txBody>
      </p:sp>
      <p:sp>
        <p:nvSpPr>
          <p:cNvPr id="6" name="Picture Placeholder 5"/>
          <p:cNvSpPr>
            <a:spLocks noGrp="1"/>
          </p:cNvSpPr>
          <p:nvPr>
            <p:ph type="pic" sz="quarter" idx="14"/>
          </p:nvPr>
        </p:nvSpPr>
        <p:spPr>
          <a:xfrm>
            <a:off x="6881247" y="0"/>
            <a:ext cx="5310753" cy="6858000"/>
          </a:xfrm>
          <a:solidFill>
            <a:srgbClr val="00ACD3"/>
          </a:solidFill>
        </p:spPr>
        <p:txBody>
          <a:bodyPr/>
          <a:lstStyle/>
          <a:p>
            <a:endParaRPr lang="en-US" dirty="0"/>
          </a:p>
        </p:txBody>
      </p:sp>
      <p:pic>
        <p:nvPicPr>
          <p:cNvPr id="9" name="Picture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3223" y="6102545"/>
            <a:ext cx="1634590" cy="544312"/>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p:cNvSpPr>
            <a:spLocks noGrp="1"/>
          </p:cNvSpPr>
          <p:nvPr>
            <p:ph type="dt" sz="half" idx="10"/>
          </p:nvPr>
        </p:nvSpPr>
        <p:spPr/>
        <p:txBody>
          <a:bodyPr/>
          <a:lstStyle/>
          <a:p>
            <a:fld id="{4100E490-4B0F-DE40-8BF5-23E7E5F579C7}"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2D5BAA-D995-F846-8848-BFC3493EF461}" type="slidenum">
              <a:rPr lang="en-US" smtClean="0"/>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endParaRPr lang="en-GB"/>
          </a:p>
          <a:p>
            <a:pPr lvl="1"/>
            <a:r>
              <a:rPr lang="en-GB"/>
              <a:t>Second level</a:t>
            </a:r>
            <a:endParaRPr lang="en-GB"/>
          </a:p>
          <a:p>
            <a:pPr lvl="2"/>
            <a:r>
              <a:rPr lang="en-GB"/>
              <a:t>Third level</a:t>
            </a:r>
            <a:endParaRPr lang="en-GB"/>
          </a:p>
          <a:p>
            <a:pPr lvl="3"/>
            <a:r>
              <a:rPr lang="en-GB"/>
              <a:t>Fourth level</a:t>
            </a:r>
            <a:endParaRPr lang="en-GB"/>
          </a:p>
          <a:p>
            <a:pPr lvl="4"/>
            <a:r>
              <a:rPr lang="en-GB"/>
              <a:t>Fifth level</a:t>
            </a:r>
            <a:endParaRPr lang="en-US"/>
          </a:p>
        </p:txBody>
      </p:sp>
      <p:sp>
        <p:nvSpPr>
          <p:cNvPr id="4" name="Date Placeholder 3"/>
          <p:cNvSpPr>
            <a:spLocks noGrp="1"/>
          </p:cNvSpPr>
          <p:nvPr>
            <p:ph type="dt" sz="half" idx="10"/>
          </p:nvPr>
        </p:nvSpPr>
        <p:spPr/>
        <p:txBody>
          <a:bodyPr/>
          <a:lstStyle/>
          <a:p>
            <a:fld id="{4100E490-4B0F-DE40-8BF5-23E7E5F579C7}"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2D5BAA-D995-F846-8848-BFC3493EF461}" type="slidenum">
              <a:rPr lang="en-US" smtClean="0"/>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GB"/>
              <a:t>Click to edit Master title style</a:t>
            </a:r>
            <a:endParaRPr lang="en-US"/>
          </a:p>
        </p:txBody>
      </p:sp>
      <p:sp>
        <p:nvSpPr>
          <p:cNvPr id="3" name="Text Placeholder 2"/>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endParaRPr lang="en-GB"/>
          </a:p>
        </p:txBody>
      </p:sp>
      <p:sp>
        <p:nvSpPr>
          <p:cNvPr id="4" name="Date Placeholder 3"/>
          <p:cNvSpPr>
            <a:spLocks noGrp="1"/>
          </p:cNvSpPr>
          <p:nvPr>
            <p:ph type="dt" sz="half" idx="10"/>
          </p:nvPr>
        </p:nvSpPr>
        <p:spPr/>
        <p:txBody>
          <a:bodyPr/>
          <a:lstStyle/>
          <a:p>
            <a:fld id="{4100E490-4B0F-DE40-8BF5-23E7E5F579C7}"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2D5BAA-D995-F846-8848-BFC3493EF461}" type="slidenum">
              <a:rPr lang="en-US" smtClean="0"/>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838200" y="1825625"/>
            <a:ext cx="5181600" cy="4351339"/>
          </a:xfrm>
        </p:spPr>
        <p:txBody>
          <a:bodyPr/>
          <a:lstStyle/>
          <a:p>
            <a:pPr lvl="0"/>
            <a:r>
              <a:rPr lang="en-GB"/>
              <a:t>Click to edit Master text styles</a:t>
            </a:r>
            <a:endParaRPr lang="en-GB"/>
          </a:p>
          <a:p>
            <a:pPr lvl="1"/>
            <a:r>
              <a:rPr lang="en-GB"/>
              <a:t>Second level</a:t>
            </a:r>
            <a:endParaRPr lang="en-GB"/>
          </a:p>
          <a:p>
            <a:pPr lvl="2"/>
            <a:r>
              <a:rPr lang="en-GB"/>
              <a:t>Third level</a:t>
            </a:r>
            <a:endParaRPr lang="en-GB"/>
          </a:p>
          <a:p>
            <a:pPr lvl="3"/>
            <a:r>
              <a:rPr lang="en-GB"/>
              <a:t>Fourth level</a:t>
            </a:r>
            <a:endParaRPr lang="en-GB"/>
          </a:p>
          <a:p>
            <a:pPr lvl="4"/>
            <a:r>
              <a:rPr lang="en-GB"/>
              <a:t>Fifth level</a:t>
            </a:r>
            <a:endParaRPr lang="en-US"/>
          </a:p>
        </p:txBody>
      </p:sp>
      <p:sp>
        <p:nvSpPr>
          <p:cNvPr id="4" name="Content Placeholder 3"/>
          <p:cNvSpPr>
            <a:spLocks noGrp="1"/>
          </p:cNvSpPr>
          <p:nvPr>
            <p:ph sz="half" idx="2"/>
          </p:nvPr>
        </p:nvSpPr>
        <p:spPr>
          <a:xfrm>
            <a:off x="6172200" y="1825625"/>
            <a:ext cx="5181600" cy="4351339"/>
          </a:xfrm>
        </p:spPr>
        <p:txBody>
          <a:bodyPr/>
          <a:lstStyle/>
          <a:p>
            <a:pPr lvl="0"/>
            <a:r>
              <a:rPr lang="en-GB"/>
              <a:t>Click to edit Master text styles</a:t>
            </a:r>
            <a:endParaRPr lang="en-GB"/>
          </a:p>
          <a:p>
            <a:pPr lvl="1"/>
            <a:r>
              <a:rPr lang="en-GB"/>
              <a:t>Second level</a:t>
            </a:r>
            <a:endParaRPr lang="en-GB"/>
          </a:p>
          <a:p>
            <a:pPr lvl="2"/>
            <a:r>
              <a:rPr lang="en-GB"/>
              <a:t>Third level</a:t>
            </a:r>
            <a:endParaRPr lang="en-GB"/>
          </a:p>
          <a:p>
            <a:pPr lvl="3"/>
            <a:r>
              <a:rPr lang="en-GB"/>
              <a:t>Fourth level</a:t>
            </a:r>
            <a:endParaRPr lang="en-GB"/>
          </a:p>
          <a:p>
            <a:pPr lvl="4"/>
            <a:r>
              <a:rPr lang="en-GB"/>
              <a:t>Fifth level</a:t>
            </a:r>
            <a:endParaRPr lang="en-US"/>
          </a:p>
        </p:txBody>
      </p:sp>
      <p:sp>
        <p:nvSpPr>
          <p:cNvPr id="5" name="Date Placeholder 4"/>
          <p:cNvSpPr>
            <a:spLocks noGrp="1"/>
          </p:cNvSpPr>
          <p:nvPr>
            <p:ph type="dt" sz="half" idx="10"/>
          </p:nvPr>
        </p:nvSpPr>
        <p:spPr/>
        <p:txBody>
          <a:bodyPr/>
          <a:lstStyle/>
          <a:p>
            <a:fld id="{4100E490-4B0F-DE40-8BF5-23E7E5F579C7}"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2D5BAA-D995-F846-8848-BFC3493EF461}" type="slidenum">
              <a:rPr lang="en-US" smtClean="0"/>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endParaRPr lang="en-GB"/>
          </a:p>
        </p:txBody>
      </p:sp>
      <p:sp>
        <p:nvSpPr>
          <p:cNvPr id="4" name="Content Placeholder 3"/>
          <p:cNvSpPr>
            <a:spLocks noGrp="1"/>
          </p:cNvSpPr>
          <p:nvPr>
            <p:ph sz="half" idx="2"/>
          </p:nvPr>
        </p:nvSpPr>
        <p:spPr>
          <a:xfrm>
            <a:off x="839789" y="2505075"/>
            <a:ext cx="5157787" cy="3684588"/>
          </a:xfrm>
        </p:spPr>
        <p:txBody>
          <a:bodyPr/>
          <a:lstStyle/>
          <a:p>
            <a:pPr lvl="0"/>
            <a:r>
              <a:rPr lang="en-GB"/>
              <a:t>Click to edit Master text styles</a:t>
            </a:r>
            <a:endParaRPr lang="en-GB"/>
          </a:p>
          <a:p>
            <a:pPr lvl="1"/>
            <a:r>
              <a:rPr lang="en-GB"/>
              <a:t>Second level</a:t>
            </a:r>
            <a:endParaRPr lang="en-GB"/>
          </a:p>
          <a:p>
            <a:pPr lvl="2"/>
            <a:r>
              <a:rPr lang="en-GB"/>
              <a:t>Third level</a:t>
            </a:r>
            <a:endParaRPr lang="en-GB"/>
          </a:p>
          <a:p>
            <a:pPr lvl="3"/>
            <a:r>
              <a:rPr lang="en-GB"/>
              <a:t>Fourth level</a:t>
            </a:r>
            <a:endParaRPr lang="en-GB"/>
          </a:p>
          <a:p>
            <a:pPr lvl="4"/>
            <a:r>
              <a:rPr lang="en-GB"/>
              <a:t>Fifth level</a:t>
            </a:r>
            <a:endParaRPr lang="en-US"/>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endParaRPr lang="en-GB"/>
          </a:p>
        </p:txBody>
      </p:sp>
      <p:sp>
        <p:nvSpPr>
          <p:cNvPr id="6" name="Content Placeholder 5"/>
          <p:cNvSpPr>
            <a:spLocks noGrp="1"/>
          </p:cNvSpPr>
          <p:nvPr>
            <p:ph sz="quarter" idx="4"/>
          </p:nvPr>
        </p:nvSpPr>
        <p:spPr>
          <a:xfrm>
            <a:off x="6172201" y="2505075"/>
            <a:ext cx="5183188" cy="3684588"/>
          </a:xfrm>
        </p:spPr>
        <p:txBody>
          <a:bodyPr/>
          <a:lstStyle/>
          <a:p>
            <a:pPr lvl="0"/>
            <a:r>
              <a:rPr lang="en-GB"/>
              <a:t>Click to edit Master text styles</a:t>
            </a:r>
            <a:endParaRPr lang="en-GB"/>
          </a:p>
          <a:p>
            <a:pPr lvl="1"/>
            <a:r>
              <a:rPr lang="en-GB"/>
              <a:t>Second level</a:t>
            </a:r>
            <a:endParaRPr lang="en-GB"/>
          </a:p>
          <a:p>
            <a:pPr lvl="2"/>
            <a:r>
              <a:rPr lang="en-GB"/>
              <a:t>Third level</a:t>
            </a:r>
            <a:endParaRPr lang="en-GB"/>
          </a:p>
          <a:p>
            <a:pPr lvl="3"/>
            <a:r>
              <a:rPr lang="en-GB"/>
              <a:t>Fourth level</a:t>
            </a:r>
            <a:endParaRPr lang="en-GB"/>
          </a:p>
          <a:p>
            <a:pPr lvl="4"/>
            <a:r>
              <a:rPr lang="en-GB"/>
              <a:t>Fifth level</a:t>
            </a:r>
            <a:endParaRPr lang="en-US"/>
          </a:p>
        </p:txBody>
      </p:sp>
      <p:sp>
        <p:nvSpPr>
          <p:cNvPr id="7" name="Date Placeholder 6"/>
          <p:cNvSpPr>
            <a:spLocks noGrp="1"/>
          </p:cNvSpPr>
          <p:nvPr>
            <p:ph type="dt" sz="half" idx="10"/>
          </p:nvPr>
        </p:nvSpPr>
        <p:spPr/>
        <p:txBody>
          <a:bodyPr/>
          <a:lstStyle/>
          <a:p>
            <a:fld id="{4100E490-4B0F-DE40-8BF5-23E7E5F579C7}"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2D5BAA-D995-F846-8848-BFC3493EF461}" type="slidenum">
              <a:rPr lang="en-US" smtClean="0"/>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4100E490-4B0F-DE40-8BF5-23E7E5F579C7}"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2D5BAA-D995-F846-8848-BFC3493EF461}" type="slidenum">
              <a:rPr lang="en-US" smtClean="0"/>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100E490-4B0F-DE40-8BF5-23E7E5F579C7}"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2D5BAA-D995-F846-8848-BFC3493EF461}"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idx="1"/>
          </p:nvPr>
        </p:nvSpPr>
        <p:spPr/>
        <p:txBody>
          <a:body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AU"/>
          </a:p>
        </p:txBody>
      </p:sp>
      <p:sp>
        <p:nvSpPr>
          <p:cNvPr id="4" name="Date Placeholder 3"/>
          <p:cNvSpPr>
            <a:spLocks noGrp="1"/>
          </p:cNvSpPr>
          <p:nvPr>
            <p:ph type="dt" sz="half" idx="10"/>
          </p:nvPr>
        </p:nvSpPr>
        <p:spPr/>
        <p:txBody>
          <a:bodyPr/>
          <a:lstStyle/>
          <a:p>
            <a:fld id="{C3C9C487-FDA6-406A-B4BB-CCCF6B99980D}" type="datetimeFigureOut">
              <a:rPr lang="en-AU" smtClean="0"/>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51E25B1B-0AFA-4A42-94DE-324DE7F7DAA0}" type="slidenum">
              <a:rPr lang="en-AU" smtClean="0"/>
            </a:fld>
            <a:endParaRPr lang="en-AU"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endParaRPr lang="en-GB"/>
          </a:p>
          <a:p>
            <a:pPr lvl="1"/>
            <a:r>
              <a:rPr lang="en-GB"/>
              <a:t>Second level</a:t>
            </a:r>
            <a:endParaRPr lang="en-GB"/>
          </a:p>
          <a:p>
            <a:pPr lvl="2"/>
            <a:r>
              <a:rPr lang="en-GB"/>
              <a:t>Third level</a:t>
            </a:r>
            <a:endParaRPr lang="en-GB"/>
          </a:p>
          <a:p>
            <a:pPr lvl="3"/>
            <a:r>
              <a:rPr lang="en-GB"/>
              <a:t>Fourth level</a:t>
            </a:r>
            <a:endParaRPr lang="en-GB"/>
          </a:p>
          <a:p>
            <a:pPr lvl="4"/>
            <a:r>
              <a:rPr lang="en-GB"/>
              <a:t>Fifth level</a:t>
            </a:r>
            <a:endParaRPr lang="en-US"/>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endParaRPr lang="en-GB"/>
          </a:p>
        </p:txBody>
      </p:sp>
      <p:sp>
        <p:nvSpPr>
          <p:cNvPr id="5" name="Date Placeholder 4"/>
          <p:cNvSpPr>
            <a:spLocks noGrp="1"/>
          </p:cNvSpPr>
          <p:nvPr>
            <p:ph type="dt" sz="half" idx="10"/>
          </p:nvPr>
        </p:nvSpPr>
        <p:spPr/>
        <p:txBody>
          <a:bodyPr/>
          <a:lstStyle/>
          <a:p>
            <a:fld id="{4100E490-4B0F-DE40-8BF5-23E7E5F579C7}"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2D5BAA-D995-F846-8848-BFC3493EF461}" type="slidenum">
              <a:rPr lang="en-US" smtClean="0"/>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p:cNvSpPr>
            <a:spLocks noGrp="1"/>
          </p:cNvSpPr>
          <p:nvPr>
            <p:ph type="pic" idx="1"/>
          </p:nvPr>
        </p:nvSpPr>
        <p:spPr>
          <a:xfrm>
            <a:off x="5183188"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endParaRPr lang="en-GB"/>
          </a:p>
        </p:txBody>
      </p:sp>
      <p:sp>
        <p:nvSpPr>
          <p:cNvPr id="5" name="Date Placeholder 4"/>
          <p:cNvSpPr>
            <a:spLocks noGrp="1"/>
          </p:cNvSpPr>
          <p:nvPr>
            <p:ph type="dt" sz="half" idx="10"/>
          </p:nvPr>
        </p:nvSpPr>
        <p:spPr/>
        <p:txBody>
          <a:bodyPr/>
          <a:lstStyle/>
          <a:p>
            <a:fld id="{4100E490-4B0F-DE40-8BF5-23E7E5F579C7}"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2D5BAA-D995-F846-8848-BFC3493EF461}" type="slidenum">
              <a:rPr lang="en-US" smtClean="0"/>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endParaRPr lang="en-GB"/>
          </a:p>
          <a:p>
            <a:pPr lvl="1"/>
            <a:r>
              <a:rPr lang="en-GB"/>
              <a:t>Second level</a:t>
            </a:r>
            <a:endParaRPr lang="en-GB"/>
          </a:p>
          <a:p>
            <a:pPr lvl="2"/>
            <a:r>
              <a:rPr lang="en-GB"/>
              <a:t>Third level</a:t>
            </a:r>
            <a:endParaRPr lang="en-GB"/>
          </a:p>
          <a:p>
            <a:pPr lvl="3"/>
            <a:r>
              <a:rPr lang="en-GB"/>
              <a:t>Fourth level</a:t>
            </a:r>
            <a:endParaRPr lang="en-GB"/>
          </a:p>
          <a:p>
            <a:pPr lvl="4"/>
            <a:r>
              <a:rPr lang="en-GB"/>
              <a:t>Fifth level</a:t>
            </a:r>
            <a:endParaRPr lang="en-US"/>
          </a:p>
        </p:txBody>
      </p:sp>
      <p:sp>
        <p:nvSpPr>
          <p:cNvPr id="4" name="Date Placeholder 3"/>
          <p:cNvSpPr>
            <a:spLocks noGrp="1"/>
          </p:cNvSpPr>
          <p:nvPr>
            <p:ph type="dt" sz="half" idx="10"/>
          </p:nvPr>
        </p:nvSpPr>
        <p:spPr/>
        <p:txBody>
          <a:bodyPr/>
          <a:lstStyle/>
          <a:p>
            <a:fld id="{4100E490-4B0F-DE40-8BF5-23E7E5F579C7}"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2D5BAA-D995-F846-8848-BFC3493EF461}" type="slidenum">
              <a:rPr lang="en-US" smtClean="0"/>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6"/>
            <a:ext cx="2628900" cy="5811839"/>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838201" y="365126"/>
            <a:ext cx="7734300" cy="5811839"/>
          </a:xfrm>
        </p:spPr>
        <p:txBody>
          <a:bodyPr vert="eaVert"/>
          <a:lstStyle/>
          <a:p>
            <a:pPr lvl="0"/>
            <a:r>
              <a:rPr lang="en-GB"/>
              <a:t>Click to edit Master text styles</a:t>
            </a:r>
            <a:endParaRPr lang="en-GB"/>
          </a:p>
          <a:p>
            <a:pPr lvl="1"/>
            <a:r>
              <a:rPr lang="en-GB"/>
              <a:t>Second level</a:t>
            </a:r>
            <a:endParaRPr lang="en-GB"/>
          </a:p>
          <a:p>
            <a:pPr lvl="2"/>
            <a:r>
              <a:rPr lang="en-GB"/>
              <a:t>Third level</a:t>
            </a:r>
            <a:endParaRPr lang="en-GB"/>
          </a:p>
          <a:p>
            <a:pPr lvl="3"/>
            <a:r>
              <a:rPr lang="en-GB"/>
              <a:t>Fourth level</a:t>
            </a:r>
            <a:endParaRPr lang="en-GB"/>
          </a:p>
          <a:p>
            <a:pPr lvl="4"/>
            <a:r>
              <a:rPr lang="en-GB"/>
              <a:t>Fifth level</a:t>
            </a:r>
            <a:endParaRPr lang="en-US"/>
          </a:p>
        </p:txBody>
      </p:sp>
      <p:sp>
        <p:nvSpPr>
          <p:cNvPr id="4" name="Date Placeholder 3"/>
          <p:cNvSpPr>
            <a:spLocks noGrp="1"/>
          </p:cNvSpPr>
          <p:nvPr>
            <p:ph type="dt" sz="half" idx="10"/>
          </p:nvPr>
        </p:nvSpPr>
        <p:spPr/>
        <p:txBody>
          <a:bodyPr/>
          <a:lstStyle/>
          <a:p>
            <a:fld id="{4100E490-4B0F-DE40-8BF5-23E7E5F579C7}"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2D5BAA-D995-F846-8848-BFC3493EF461}" type="slidenum">
              <a:rPr lang="en-US" smtClean="0"/>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Section breaks">
    <p:spTree>
      <p:nvGrpSpPr>
        <p:cNvPr id="1" name=""/>
        <p:cNvGrpSpPr/>
        <p:nvPr/>
      </p:nvGrpSpPr>
      <p:grpSpPr>
        <a:xfrm>
          <a:off x="0" y="0"/>
          <a:ext cx="0" cy="0"/>
          <a:chOff x="0" y="0"/>
          <a:chExt cx="0" cy="0"/>
        </a:xfrm>
      </p:grpSpPr>
      <p:sp>
        <p:nvSpPr>
          <p:cNvPr id="9" name="Text Placeholder 2"/>
          <p:cNvSpPr>
            <a:spLocks noGrp="1"/>
          </p:cNvSpPr>
          <p:nvPr>
            <p:ph type="body" idx="1" hasCustomPrompt="1"/>
          </p:nvPr>
        </p:nvSpPr>
        <p:spPr>
          <a:xfrm>
            <a:off x="7314702" y="1235141"/>
            <a:ext cx="4416989" cy="5059913"/>
          </a:xfrm>
        </p:spPr>
        <p:txBody>
          <a:bodyPr lIns="0" tIns="0" rIns="0" bIns="0" numCol="1" spcCol="270000"/>
          <a:lstStyle>
            <a:lvl1pPr marL="0" indent="0" algn="l" defTabSz="914400" rtl="0" eaLnBrk="1" latinLnBrk="0" hangingPunct="1">
              <a:lnSpc>
                <a:spcPct val="90000"/>
              </a:lnSpc>
              <a:spcBef>
                <a:spcPts val="1600"/>
              </a:spcBef>
              <a:spcAft>
                <a:spcPts val="1600"/>
              </a:spcAft>
              <a:buFont typeface="Arial" panose="020B0604020202020204" pitchFamily="34" charset="0"/>
              <a:buNone/>
              <a:defRPr lang="en-US" sz="1800" kern="1200" spc="0" baseline="0" dirty="0">
                <a:solidFill>
                  <a:schemeClr val="tx1"/>
                </a:solidFill>
                <a:latin typeface="+mn-lt"/>
                <a:ea typeface="+mn-ea"/>
                <a:cs typeface="+mn-cs"/>
              </a:defRPr>
            </a:lvl1pPr>
            <a:lvl2pPr marL="742950" indent="-285750">
              <a:buFont typeface="Arial" panose="020B0604020202020204" pitchFamily="34" charset="0"/>
              <a:buChar char="•"/>
              <a:defRPr sz="1400">
                <a:solidFill>
                  <a:schemeClr val="tx1"/>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a:spcAft>
                <a:spcPts val="0"/>
              </a:spcAft>
            </a:pPr>
            <a:r>
              <a:rPr lang="en-US" sz="2800" b="1">
                <a:solidFill>
                  <a:srgbClr val="28A1BD"/>
                </a:solidFill>
                <a:latin typeface="+mn-lt"/>
              </a:rPr>
              <a:t>Section 1</a:t>
            </a:r>
            <a:endParaRPr lang="en-US" sz="2800" b="1">
              <a:solidFill>
                <a:srgbClr val="28A1BD"/>
              </a:solidFill>
              <a:latin typeface="+mn-lt"/>
            </a:endParaRPr>
          </a:p>
          <a:p>
            <a:pPr>
              <a:spcAft>
                <a:spcPts val="1200"/>
              </a:spcAft>
            </a:pPr>
            <a:r>
              <a:rPr lang="en-US" sz="1800">
                <a:latin typeface="+mn-lt"/>
              </a:rPr>
              <a:t>Overview text breakdown</a:t>
            </a:r>
            <a:endParaRPr lang="en-US" sz="1800">
              <a:latin typeface="+mn-lt"/>
            </a:endParaRPr>
          </a:p>
          <a:p>
            <a:pPr>
              <a:spcBef>
                <a:spcPts val="1200"/>
              </a:spcBef>
              <a:spcAft>
                <a:spcPts val="0"/>
              </a:spcAft>
            </a:pPr>
            <a:r>
              <a:rPr lang="en-US" sz="2800" b="1">
                <a:solidFill>
                  <a:srgbClr val="28A1BD"/>
                </a:solidFill>
                <a:latin typeface="+mn-lt"/>
              </a:rPr>
              <a:t>Section 2</a:t>
            </a:r>
            <a:endParaRPr lang="en-US" sz="2800" b="1">
              <a:solidFill>
                <a:srgbClr val="28A1BD"/>
              </a:solidFill>
              <a:latin typeface="+mn-lt"/>
            </a:endParaRPr>
          </a:p>
          <a:p>
            <a:pPr>
              <a:spcAft>
                <a:spcPts val="1200"/>
              </a:spcAft>
            </a:pPr>
            <a:r>
              <a:rPr lang="en-US" sz="1800"/>
              <a:t>Overview text breakdown</a:t>
            </a:r>
            <a:endParaRPr lang="en-US" sz="1800" b="1">
              <a:solidFill>
                <a:srgbClr val="28A1BD"/>
              </a:solidFill>
              <a:latin typeface="+mn-lt"/>
            </a:endParaRPr>
          </a:p>
          <a:p>
            <a:pPr>
              <a:spcBef>
                <a:spcPts val="1200"/>
              </a:spcBef>
              <a:spcAft>
                <a:spcPts val="0"/>
              </a:spcAft>
            </a:pPr>
            <a:r>
              <a:rPr lang="en-US" sz="2800" b="1">
                <a:solidFill>
                  <a:srgbClr val="28A1BD"/>
                </a:solidFill>
                <a:latin typeface="+mn-lt"/>
              </a:rPr>
              <a:t>Section 3</a:t>
            </a:r>
            <a:endParaRPr lang="en-US" sz="2800" b="1">
              <a:solidFill>
                <a:srgbClr val="28A1BD"/>
              </a:solidFill>
              <a:latin typeface="+mn-lt"/>
            </a:endParaRPr>
          </a:p>
          <a:p>
            <a:pPr>
              <a:spcAft>
                <a:spcPts val="1200"/>
              </a:spcAft>
            </a:pPr>
            <a:r>
              <a:rPr lang="en-US" sz="1800"/>
              <a:t>Overview text breakdown</a:t>
            </a:r>
            <a:endParaRPr lang="en-US" sz="1800" b="1">
              <a:solidFill>
                <a:srgbClr val="28A1BD"/>
              </a:solidFill>
              <a:latin typeface="+mn-lt"/>
            </a:endParaRPr>
          </a:p>
          <a:p>
            <a:pPr>
              <a:spcBef>
                <a:spcPts val="1200"/>
              </a:spcBef>
              <a:spcAft>
                <a:spcPts val="0"/>
              </a:spcAft>
            </a:pPr>
            <a:r>
              <a:rPr lang="en-US" sz="2800" b="1">
                <a:solidFill>
                  <a:srgbClr val="28A1BD"/>
                </a:solidFill>
                <a:latin typeface="+mn-lt"/>
              </a:rPr>
              <a:t>Section 4</a:t>
            </a:r>
            <a:endParaRPr lang="en-US" sz="2800" b="1">
              <a:solidFill>
                <a:srgbClr val="28A1BD"/>
              </a:solidFill>
              <a:latin typeface="+mn-lt"/>
            </a:endParaRPr>
          </a:p>
          <a:p>
            <a:pPr>
              <a:spcAft>
                <a:spcPts val="1200"/>
              </a:spcAft>
            </a:pPr>
            <a:r>
              <a:rPr lang="en-US" sz="1800"/>
              <a:t>Overview text breakdown</a:t>
            </a:r>
            <a:endParaRPr lang="en-US" sz="1800" b="1">
              <a:solidFill>
                <a:srgbClr val="28A1BD"/>
              </a:solidFill>
              <a:latin typeface="+mn-lt"/>
            </a:endParaRPr>
          </a:p>
          <a:p>
            <a:pPr>
              <a:spcBef>
                <a:spcPts val="1200"/>
              </a:spcBef>
              <a:spcAft>
                <a:spcPts val="0"/>
              </a:spcAft>
            </a:pPr>
            <a:r>
              <a:rPr lang="en-US" sz="2800" b="1">
                <a:solidFill>
                  <a:srgbClr val="28A1BD"/>
                </a:solidFill>
                <a:latin typeface="+mn-lt"/>
              </a:rPr>
              <a:t>Section 5</a:t>
            </a:r>
            <a:endParaRPr lang="en-US" sz="2800" b="1">
              <a:solidFill>
                <a:srgbClr val="28A1BD"/>
              </a:solidFill>
              <a:latin typeface="+mn-lt"/>
            </a:endParaRPr>
          </a:p>
          <a:p>
            <a:pPr>
              <a:spcAft>
                <a:spcPts val="1200"/>
              </a:spcAft>
            </a:pPr>
            <a:r>
              <a:rPr lang="en-US" sz="1800"/>
              <a:t>Overview text breakdown</a:t>
            </a:r>
            <a:endParaRPr lang="en-US" sz="180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p:cNvSpPr>
            <a:spLocks noGrp="1"/>
          </p:cNvSpPr>
          <p:nvPr>
            <p:ph type="dt" sz="half" idx="10"/>
          </p:nvPr>
        </p:nvSpPr>
        <p:spPr/>
        <p:txBody>
          <a:bodyPr/>
          <a:lstStyle/>
          <a:p>
            <a:fld id="{E034722D-3863-486E-BC62-77D52C42D187}" type="datetimeFigureOut">
              <a:rPr lang="en-AU" smtClean="0"/>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332DA7F0-99B0-42BF-A0C7-A5AB6757B8CA}" type="slidenum">
              <a:rPr lang="en-AU" smtClean="0"/>
            </a:fld>
            <a:endParaRPr lang="en-AU"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AU"/>
          </a:p>
        </p:txBody>
      </p:sp>
      <p:sp>
        <p:nvSpPr>
          <p:cNvPr id="4" name="Date Placeholder 3"/>
          <p:cNvSpPr>
            <a:spLocks noGrp="1"/>
          </p:cNvSpPr>
          <p:nvPr>
            <p:ph type="dt" sz="half" idx="10"/>
          </p:nvPr>
        </p:nvSpPr>
        <p:spPr/>
        <p:txBody>
          <a:bodyPr/>
          <a:lstStyle/>
          <a:p>
            <a:fld id="{E034722D-3863-486E-BC62-77D52C42D187}" type="datetimeFigureOut">
              <a:rPr lang="en-AU" smtClean="0"/>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332DA7F0-99B0-42BF-A0C7-A5AB6757B8CA}" type="slidenum">
              <a:rPr lang="en-AU" smtClean="0"/>
            </a:fld>
            <a:endParaRPr lang="en-AU"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US"/>
              <a:t>Click to edit Master title style</a:t>
            </a:r>
            <a:endParaRPr lang="en-AU"/>
          </a:p>
        </p:txBody>
      </p:sp>
      <p:sp>
        <p:nvSpPr>
          <p:cNvPr id="3" name="Text Placeholder 2"/>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lstStyle/>
          <a:p>
            <a:fld id="{E034722D-3863-486E-BC62-77D52C42D187}" type="datetimeFigureOut">
              <a:rPr lang="en-AU" smtClean="0"/>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332DA7F0-99B0-42BF-A0C7-A5AB6757B8CA}" type="slidenum">
              <a:rPr lang="en-AU" smtClean="0"/>
            </a:fld>
            <a:endParaRPr lang="en-AU"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sz="half" idx="1"/>
          </p:nvPr>
        </p:nvSpPr>
        <p:spPr>
          <a:xfrm>
            <a:off x="838200" y="1825625"/>
            <a:ext cx="5181600" cy="4351339"/>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AU"/>
          </a:p>
        </p:txBody>
      </p:sp>
      <p:sp>
        <p:nvSpPr>
          <p:cNvPr id="4" name="Content Placeholder 3"/>
          <p:cNvSpPr>
            <a:spLocks noGrp="1"/>
          </p:cNvSpPr>
          <p:nvPr>
            <p:ph sz="half" idx="2"/>
          </p:nvPr>
        </p:nvSpPr>
        <p:spPr>
          <a:xfrm>
            <a:off x="6172200" y="1825625"/>
            <a:ext cx="5181600" cy="4351339"/>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AU"/>
          </a:p>
        </p:txBody>
      </p:sp>
      <p:sp>
        <p:nvSpPr>
          <p:cNvPr id="5" name="Date Placeholder 4"/>
          <p:cNvSpPr>
            <a:spLocks noGrp="1"/>
          </p:cNvSpPr>
          <p:nvPr>
            <p:ph type="dt" sz="half" idx="10"/>
          </p:nvPr>
        </p:nvSpPr>
        <p:spPr/>
        <p:txBody>
          <a:bodyPr/>
          <a:lstStyle/>
          <a:p>
            <a:fld id="{E034722D-3863-486E-BC62-77D52C42D187}" type="datetimeFigureOut">
              <a:rPr lang="en-AU" smtClean="0"/>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fld id="{332DA7F0-99B0-42BF-A0C7-A5AB6757B8CA}" type="slidenum">
              <a:rPr lang="en-AU" smtClean="0"/>
            </a:fld>
            <a:endParaRPr lang="en-AU"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AU"/>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6172201" y="2505075"/>
            <a:ext cx="5183188" cy="368458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AU"/>
          </a:p>
        </p:txBody>
      </p:sp>
      <p:sp>
        <p:nvSpPr>
          <p:cNvPr id="7" name="Date Placeholder 6"/>
          <p:cNvSpPr>
            <a:spLocks noGrp="1"/>
          </p:cNvSpPr>
          <p:nvPr>
            <p:ph type="dt" sz="half" idx="10"/>
          </p:nvPr>
        </p:nvSpPr>
        <p:spPr/>
        <p:txBody>
          <a:bodyPr/>
          <a:lstStyle/>
          <a:p>
            <a:fld id="{E034722D-3863-486E-BC62-77D52C42D187}" type="datetimeFigureOut">
              <a:rPr lang="en-AU" smtClean="0"/>
            </a:fld>
            <a:endParaRPr lang="en-AU" dirty="0"/>
          </a:p>
        </p:txBody>
      </p:sp>
      <p:sp>
        <p:nvSpPr>
          <p:cNvPr id="8" name="Footer Placeholder 7"/>
          <p:cNvSpPr>
            <a:spLocks noGrp="1"/>
          </p:cNvSpPr>
          <p:nvPr>
            <p:ph type="ftr" sz="quarter" idx="11"/>
          </p:nvPr>
        </p:nvSpPr>
        <p:spPr/>
        <p:txBody>
          <a:bodyPr/>
          <a:lstStyle/>
          <a:p>
            <a:endParaRPr lang="en-AU" dirty="0"/>
          </a:p>
        </p:txBody>
      </p:sp>
      <p:sp>
        <p:nvSpPr>
          <p:cNvPr id="9" name="Slide Number Placeholder 8"/>
          <p:cNvSpPr>
            <a:spLocks noGrp="1"/>
          </p:cNvSpPr>
          <p:nvPr>
            <p:ph type="sldNum" sz="quarter" idx="12"/>
          </p:nvPr>
        </p:nvSpPr>
        <p:spPr/>
        <p:txBody>
          <a:bodyPr/>
          <a:lstStyle/>
          <a:p>
            <a:fld id="{332DA7F0-99B0-42BF-A0C7-A5AB6757B8CA}" type="slidenum">
              <a:rPr lang="en-AU" smtClean="0"/>
            </a:fld>
            <a:endParaRPr lang="en-A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endParaRPr lang="en-US"/>
          </a:p>
        </p:txBody>
      </p:sp>
      <p:sp>
        <p:nvSpPr>
          <p:cNvPr id="4" name="Date Placeholder 3"/>
          <p:cNvSpPr>
            <a:spLocks noGrp="1"/>
          </p:cNvSpPr>
          <p:nvPr>
            <p:ph type="dt" sz="half" idx="10"/>
          </p:nvPr>
        </p:nvSpPr>
        <p:spPr/>
        <p:txBody>
          <a:bodyPr/>
          <a:lstStyle/>
          <a:p>
            <a:fld id="{C3C9C487-FDA6-406A-B4BB-CCCF6B99980D}" type="datetimeFigureOut">
              <a:rPr lang="en-AU" smtClean="0"/>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51E25B1B-0AFA-4A42-94DE-324DE7F7DAA0}" type="slidenum">
              <a:rPr lang="en-AU" smtClean="0"/>
            </a:fld>
            <a:endParaRPr lang="en-AU"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Date Placeholder 2"/>
          <p:cNvSpPr>
            <a:spLocks noGrp="1"/>
          </p:cNvSpPr>
          <p:nvPr>
            <p:ph type="dt" sz="half" idx="10"/>
          </p:nvPr>
        </p:nvSpPr>
        <p:spPr/>
        <p:txBody>
          <a:bodyPr/>
          <a:lstStyle/>
          <a:p>
            <a:fld id="{E034722D-3863-486E-BC62-77D52C42D187}" type="datetimeFigureOut">
              <a:rPr lang="en-AU" smtClean="0"/>
            </a:fld>
            <a:endParaRPr lang="en-AU" dirty="0"/>
          </a:p>
        </p:txBody>
      </p:sp>
      <p:sp>
        <p:nvSpPr>
          <p:cNvPr id="4" name="Footer Placeholder 3"/>
          <p:cNvSpPr>
            <a:spLocks noGrp="1"/>
          </p:cNvSpPr>
          <p:nvPr>
            <p:ph type="ftr" sz="quarter" idx="11"/>
          </p:nvPr>
        </p:nvSpPr>
        <p:spPr/>
        <p:txBody>
          <a:bodyPr/>
          <a:lstStyle/>
          <a:p>
            <a:endParaRPr lang="en-AU" dirty="0"/>
          </a:p>
        </p:txBody>
      </p:sp>
      <p:sp>
        <p:nvSpPr>
          <p:cNvPr id="5" name="Slide Number Placeholder 4"/>
          <p:cNvSpPr>
            <a:spLocks noGrp="1"/>
          </p:cNvSpPr>
          <p:nvPr>
            <p:ph type="sldNum" sz="quarter" idx="12"/>
          </p:nvPr>
        </p:nvSpPr>
        <p:spPr/>
        <p:txBody>
          <a:bodyPr/>
          <a:lstStyle/>
          <a:p>
            <a:fld id="{332DA7F0-99B0-42BF-A0C7-A5AB6757B8CA}" type="slidenum">
              <a:rPr lang="en-AU" smtClean="0"/>
            </a:fld>
            <a:endParaRPr lang="en-AU"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034722D-3863-486E-BC62-77D52C42D187}" type="datetimeFigureOut">
              <a:rPr lang="en-AU" smtClean="0"/>
            </a:fld>
            <a:endParaRPr lang="en-AU" dirty="0"/>
          </a:p>
        </p:txBody>
      </p:sp>
      <p:sp>
        <p:nvSpPr>
          <p:cNvPr id="3" name="Footer Placeholder 2"/>
          <p:cNvSpPr>
            <a:spLocks noGrp="1"/>
          </p:cNvSpPr>
          <p:nvPr>
            <p:ph type="ftr" sz="quarter" idx="11"/>
          </p:nvPr>
        </p:nvSpPr>
        <p:spPr/>
        <p:txBody>
          <a:bodyPr/>
          <a:lstStyle/>
          <a:p>
            <a:endParaRPr lang="en-AU" dirty="0"/>
          </a:p>
        </p:txBody>
      </p:sp>
      <p:sp>
        <p:nvSpPr>
          <p:cNvPr id="4" name="Slide Number Placeholder 3"/>
          <p:cNvSpPr>
            <a:spLocks noGrp="1"/>
          </p:cNvSpPr>
          <p:nvPr>
            <p:ph type="sldNum" sz="quarter" idx="12"/>
          </p:nvPr>
        </p:nvSpPr>
        <p:spPr/>
        <p:txBody>
          <a:bodyPr/>
          <a:lstStyle/>
          <a:p>
            <a:fld id="{332DA7F0-99B0-42BF-A0C7-A5AB6757B8CA}" type="slidenum">
              <a:rPr lang="en-AU" smtClean="0"/>
            </a:fld>
            <a:endParaRPr lang="en-AU"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AU"/>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E034722D-3863-486E-BC62-77D52C42D187}" type="datetimeFigureOut">
              <a:rPr lang="en-AU" smtClean="0"/>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fld id="{332DA7F0-99B0-42BF-A0C7-A5AB6757B8CA}" type="slidenum">
              <a:rPr lang="en-AU" smtClean="0"/>
            </a:fld>
            <a:endParaRPr lang="en-AU"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p:cNvSpPr>
            <a:spLocks noGrp="1"/>
          </p:cNvSpPr>
          <p:nvPr>
            <p:ph type="pic" idx="1"/>
          </p:nvPr>
        </p:nvSpPr>
        <p:spPr>
          <a:xfrm>
            <a:off x="5183188"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E034722D-3863-486E-BC62-77D52C42D187}" type="datetimeFigureOut">
              <a:rPr lang="en-AU" smtClean="0"/>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fld id="{332DA7F0-99B0-42BF-A0C7-A5AB6757B8CA}" type="slidenum">
              <a:rPr lang="en-AU" smtClean="0"/>
            </a:fld>
            <a:endParaRPr lang="en-AU"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AU"/>
          </a:p>
        </p:txBody>
      </p:sp>
      <p:sp>
        <p:nvSpPr>
          <p:cNvPr id="4" name="Date Placeholder 3"/>
          <p:cNvSpPr>
            <a:spLocks noGrp="1"/>
          </p:cNvSpPr>
          <p:nvPr>
            <p:ph type="dt" sz="half" idx="10"/>
          </p:nvPr>
        </p:nvSpPr>
        <p:spPr/>
        <p:txBody>
          <a:bodyPr/>
          <a:lstStyle/>
          <a:p>
            <a:fld id="{E034722D-3863-486E-BC62-77D52C42D187}" type="datetimeFigureOut">
              <a:rPr lang="en-AU" smtClean="0"/>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332DA7F0-99B0-42BF-A0C7-A5AB6757B8CA}" type="slidenum">
              <a:rPr lang="en-AU" smtClean="0"/>
            </a:fld>
            <a:endParaRPr lang="en-AU"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6"/>
            <a:ext cx="2628900" cy="5811839"/>
          </a:xfrm>
        </p:spPr>
        <p:txBody>
          <a:bodyPr vert="eaVert"/>
          <a:lstStyle/>
          <a:p>
            <a:r>
              <a:rPr lang="en-US"/>
              <a:t>Click to edit Master title style</a:t>
            </a:r>
            <a:endParaRPr lang="en-AU"/>
          </a:p>
        </p:txBody>
      </p:sp>
      <p:sp>
        <p:nvSpPr>
          <p:cNvPr id="3" name="Vertical Text Placeholder 2"/>
          <p:cNvSpPr>
            <a:spLocks noGrp="1"/>
          </p:cNvSpPr>
          <p:nvPr>
            <p:ph type="body" orient="vert" idx="1"/>
          </p:nvPr>
        </p:nvSpPr>
        <p:spPr>
          <a:xfrm>
            <a:off x="838201" y="365126"/>
            <a:ext cx="7734300" cy="5811839"/>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AU"/>
          </a:p>
        </p:txBody>
      </p:sp>
      <p:sp>
        <p:nvSpPr>
          <p:cNvPr id="4" name="Date Placeholder 3"/>
          <p:cNvSpPr>
            <a:spLocks noGrp="1"/>
          </p:cNvSpPr>
          <p:nvPr>
            <p:ph type="dt" sz="half" idx="10"/>
          </p:nvPr>
        </p:nvSpPr>
        <p:spPr/>
        <p:txBody>
          <a:bodyPr/>
          <a:lstStyle/>
          <a:p>
            <a:fld id="{E034722D-3863-486E-BC62-77D52C42D187}" type="datetimeFigureOut">
              <a:rPr lang="en-AU" smtClean="0"/>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332DA7F0-99B0-42BF-A0C7-A5AB6757B8CA}" type="slidenum">
              <a:rPr lang="en-AU" smtClean="0"/>
            </a:fld>
            <a:endParaRPr lang="en-AU"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Grey 3">
    <p:bg>
      <p:bgPr>
        <a:solidFill>
          <a:srgbClr val="F1F1F1"/>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sz="quarter" idx="16" hasCustomPrompt="1"/>
          </p:nvPr>
        </p:nvSpPr>
        <p:spPr>
          <a:xfrm>
            <a:off x="637120" y="2070102"/>
            <a:ext cx="10488083" cy="413124"/>
          </a:xfrm>
        </p:spPr>
        <p:txBody>
          <a:bodyPr>
            <a:normAutofit/>
          </a:bodyPr>
          <a:lstStyle>
            <a:lvl1pPr marL="0" indent="0">
              <a:lnSpc>
                <a:spcPct val="70000"/>
              </a:lnSpc>
              <a:buNone/>
              <a:defRPr sz="3600" b="1" cap="all" baseline="0">
                <a:solidFill>
                  <a:schemeClr val="accent1"/>
                </a:solidFill>
                <a:latin typeface="+mj-lt"/>
              </a:defRPr>
            </a:lvl1pPr>
            <a:lvl5pPr>
              <a:defRPr/>
            </a:lvl5pPr>
          </a:lstStyle>
          <a:p>
            <a:pPr lvl="0"/>
            <a:r>
              <a:rPr lang="en-US"/>
              <a:t>Heading 1</a:t>
            </a:r>
            <a:endParaRPr lang="en-US"/>
          </a:p>
        </p:txBody>
      </p:sp>
      <p:sp>
        <p:nvSpPr>
          <p:cNvPr id="16" name="Text Placeholder 12"/>
          <p:cNvSpPr>
            <a:spLocks noGrp="1"/>
          </p:cNvSpPr>
          <p:nvPr>
            <p:ph type="body" sz="quarter" idx="17" hasCustomPrompt="1"/>
          </p:nvPr>
        </p:nvSpPr>
        <p:spPr>
          <a:xfrm>
            <a:off x="637121" y="2761809"/>
            <a:ext cx="5023609" cy="311951"/>
          </a:xfrm>
        </p:spPr>
        <p:txBody>
          <a:bodyPr numCol="1">
            <a:noAutofit/>
          </a:bodyPr>
          <a:lstStyle>
            <a:lvl1pPr marL="0" indent="0">
              <a:lnSpc>
                <a:spcPct val="70000"/>
              </a:lnSpc>
              <a:buNone/>
              <a:defRPr sz="2265" b="1" cap="none" baseline="0">
                <a:solidFill>
                  <a:schemeClr val="accent1"/>
                </a:solidFill>
                <a:latin typeface="+mj-lt"/>
              </a:defRPr>
            </a:lvl1pPr>
            <a:lvl5pPr>
              <a:defRPr/>
            </a:lvl5pPr>
          </a:lstStyle>
          <a:p>
            <a:pPr lvl="0"/>
            <a:r>
              <a:rPr lang="en-US"/>
              <a:t>Heading 2</a:t>
            </a:r>
            <a:endParaRPr lang="en-US"/>
          </a:p>
        </p:txBody>
      </p:sp>
      <p:sp>
        <p:nvSpPr>
          <p:cNvPr id="21" name="Text Placeholder 20"/>
          <p:cNvSpPr>
            <a:spLocks noGrp="1"/>
          </p:cNvSpPr>
          <p:nvPr>
            <p:ph type="body" sz="quarter" idx="18" hasCustomPrompt="1"/>
          </p:nvPr>
        </p:nvSpPr>
        <p:spPr>
          <a:xfrm>
            <a:off x="637121" y="3159353"/>
            <a:ext cx="5024967" cy="2949347"/>
          </a:xfrm>
        </p:spPr>
        <p:txBody>
          <a:bodyPr numCol="1">
            <a:normAutofit/>
          </a:bodyPr>
          <a:lstStyle>
            <a:lvl1pPr marL="228600" marR="0" indent="-228600" algn="l" defTabSz="1219200" rtl="0" eaLnBrk="1" fontAlgn="auto" latinLnBrk="0" hangingPunct="1">
              <a:lnSpc>
                <a:spcPct val="100000"/>
              </a:lnSpc>
              <a:spcBef>
                <a:spcPct val="20000"/>
              </a:spcBef>
              <a:spcAft>
                <a:spcPts val="0"/>
              </a:spcAft>
              <a:buClrTx/>
              <a:buSzTx/>
              <a:buFont typeface="Arial" panose="020B0604020202020204" pitchFamily="34" charset="0"/>
              <a:buChar char="•"/>
              <a:tabLst>
                <a:tab pos="239395" algn="l"/>
                <a:tab pos="479425" algn="l"/>
                <a:tab pos="719455" algn="l"/>
                <a:tab pos="959485" algn="l"/>
              </a:tabLst>
              <a:defRPr sz="1735" baseline="0">
                <a:solidFill>
                  <a:schemeClr val="accent2"/>
                </a:solidFill>
                <a:latin typeface="+mn-lt"/>
              </a:defRPr>
            </a:lvl1pPr>
            <a:lvl2pPr>
              <a:tabLst>
                <a:tab pos="239395" algn="l"/>
                <a:tab pos="479425" algn="l"/>
                <a:tab pos="719455" algn="l"/>
                <a:tab pos="959485" algn="l"/>
              </a:tabLst>
              <a:defRPr sz="1735"/>
            </a:lvl2pPr>
            <a:lvl3pPr>
              <a:tabLst>
                <a:tab pos="239395" algn="l"/>
                <a:tab pos="479425" algn="l"/>
                <a:tab pos="719455" algn="l"/>
                <a:tab pos="959485" algn="l"/>
              </a:tabLst>
              <a:defRPr sz="1735"/>
            </a:lvl3pPr>
            <a:lvl4pPr>
              <a:tabLst>
                <a:tab pos="239395" algn="l"/>
                <a:tab pos="479425" algn="l"/>
                <a:tab pos="719455" algn="l"/>
                <a:tab pos="959485" algn="l"/>
              </a:tabLst>
              <a:defRPr sz="1735"/>
            </a:lvl4pPr>
            <a:lvl5pPr>
              <a:defRPr/>
            </a:lvl5pPr>
          </a:lstStyle>
          <a:p>
            <a:pPr lvl="0"/>
            <a:r>
              <a:rPr lang="en-US"/>
              <a:t>Bullet point</a:t>
            </a:r>
            <a:endParaRPr lang="en-US"/>
          </a:p>
          <a:p>
            <a:pPr lvl="1"/>
            <a:r>
              <a:rPr lang="en-US"/>
              <a:t>Bullet point</a:t>
            </a:r>
            <a:endParaRPr lang="en-US"/>
          </a:p>
          <a:p>
            <a:pPr lvl="2"/>
            <a:r>
              <a:rPr lang="en-US"/>
              <a:t>Bullet point</a:t>
            </a:r>
            <a:endParaRPr lang="en-US"/>
          </a:p>
          <a:p>
            <a:pPr lvl="3"/>
            <a:r>
              <a:rPr lang="en-US"/>
              <a:t>Bullet point</a:t>
            </a:r>
            <a:endParaRPr lang="en-US"/>
          </a:p>
        </p:txBody>
      </p:sp>
      <p:sp>
        <p:nvSpPr>
          <p:cNvPr id="12" name="Text Placeholder 12"/>
          <p:cNvSpPr>
            <a:spLocks noGrp="1"/>
          </p:cNvSpPr>
          <p:nvPr>
            <p:ph type="body" sz="quarter" idx="22" hasCustomPrompt="1"/>
          </p:nvPr>
        </p:nvSpPr>
        <p:spPr>
          <a:xfrm>
            <a:off x="6089504" y="2762619"/>
            <a:ext cx="5023609" cy="311951"/>
          </a:xfrm>
        </p:spPr>
        <p:txBody>
          <a:bodyPr numCol="1">
            <a:noAutofit/>
          </a:bodyPr>
          <a:lstStyle>
            <a:lvl1pPr marL="0" indent="0">
              <a:lnSpc>
                <a:spcPct val="70000"/>
              </a:lnSpc>
              <a:buNone/>
              <a:defRPr sz="2265" b="1" cap="none" baseline="0">
                <a:solidFill>
                  <a:schemeClr val="accent1"/>
                </a:solidFill>
                <a:latin typeface="+mj-lt"/>
              </a:defRPr>
            </a:lvl1pPr>
            <a:lvl5pPr>
              <a:defRPr/>
            </a:lvl5pPr>
          </a:lstStyle>
          <a:p>
            <a:pPr lvl="0"/>
            <a:r>
              <a:rPr lang="en-US"/>
              <a:t>Heading 2</a:t>
            </a:r>
            <a:endParaRPr lang="en-US"/>
          </a:p>
        </p:txBody>
      </p:sp>
      <p:sp>
        <p:nvSpPr>
          <p:cNvPr id="14" name="Text Placeholder 20"/>
          <p:cNvSpPr>
            <a:spLocks noGrp="1"/>
          </p:cNvSpPr>
          <p:nvPr>
            <p:ph type="body" sz="quarter" idx="23" hasCustomPrompt="1"/>
          </p:nvPr>
        </p:nvSpPr>
        <p:spPr>
          <a:xfrm>
            <a:off x="6089503" y="3159354"/>
            <a:ext cx="5024967" cy="2949348"/>
          </a:xfrm>
        </p:spPr>
        <p:txBody>
          <a:bodyPr numCol="1">
            <a:noAutofit/>
          </a:bodyPr>
          <a:lstStyle>
            <a:lvl1pPr marL="228600" indent="-228600">
              <a:buFont typeface="Arial" panose="020B0604020202020204" pitchFamily="34" charset="0"/>
              <a:buChar char="•"/>
              <a:defRPr sz="1735" baseline="0">
                <a:solidFill>
                  <a:schemeClr val="accent2"/>
                </a:solidFill>
              </a:defRPr>
            </a:lvl1pPr>
            <a:lvl5pPr>
              <a:defRPr/>
            </a:lvl5pPr>
          </a:lstStyle>
          <a:p>
            <a:pPr lvl="0"/>
            <a:r>
              <a:rPr lang="en-US"/>
              <a:t>Bullet point</a:t>
            </a:r>
            <a:endParaRPr lang="en-US"/>
          </a:p>
          <a:p>
            <a:pPr lvl="1"/>
            <a:r>
              <a:rPr lang="en-US"/>
              <a:t>Bullet point</a:t>
            </a:r>
            <a:endParaRPr lang="en-US"/>
          </a:p>
          <a:p>
            <a:pPr lvl="2"/>
            <a:r>
              <a:rPr lang="en-US"/>
              <a:t>Bullet point</a:t>
            </a:r>
            <a:endParaRPr lang="en-US"/>
          </a:p>
          <a:p>
            <a:pPr lvl="3"/>
            <a:r>
              <a:rPr lang="en-US"/>
              <a:t>Bullet point</a:t>
            </a:r>
            <a:endParaRPr lang="en-US"/>
          </a:p>
        </p:txBody>
      </p:sp>
      <p:pic>
        <p:nvPicPr>
          <p:cNvPr id="11" name="Picture 10"/>
          <p:cNvPicPr>
            <a:picLocks noChangeAspect="1"/>
          </p:cNvPicPr>
          <p:nvPr userDrawn="1"/>
        </p:nvPicPr>
        <p:blipFill>
          <a:blip r:embed="rId2" cstate="screen"/>
          <a:stretch>
            <a:fillRect/>
          </a:stretch>
        </p:blipFill>
        <p:spPr>
          <a:xfrm>
            <a:off x="9521815" y="750630"/>
            <a:ext cx="1905349" cy="391607"/>
          </a:xfrm>
          <a:prstGeom prst="rect">
            <a:avLst/>
          </a:prstGeom>
        </p:spPr>
      </p:pic>
      <p:sp>
        <p:nvSpPr>
          <p:cNvPr id="17" name="Text Placeholder 4"/>
          <p:cNvSpPr>
            <a:spLocks noGrp="1"/>
          </p:cNvSpPr>
          <p:nvPr>
            <p:ph type="body" sz="quarter" idx="14" hasCustomPrompt="1"/>
          </p:nvPr>
        </p:nvSpPr>
        <p:spPr>
          <a:xfrm>
            <a:off x="624673" y="475617"/>
            <a:ext cx="8507137" cy="306399"/>
          </a:xfrm>
        </p:spPr>
        <p:txBody>
          <a:bodyPr>
            <a:noAutofit/>
          </a:bodyPr>
          <a:lstStyle>
            <a:lvl1pPr marL="0" indent="0">
              <a:buNone/>
              <a:defRPr sz="2000" baseline="0">
                <a:solidFill>
                  <a:schemeClr val="accent2"/>
                </a:solidFill>
              </a:defRPr>
            </a:lvl1pPr>
          </a:lstStyle>
          <a:p>
            <a:pPr lvl="0"/>
            <a:r>
              <a:rPr lang="en-US" noProof="0"/>
              <a:t>Insert unit/course name here</a:t>
            </a:r>
            <a:endParaRPr lang="en-US" noProof="0"/>
          </a:p>
        </p:txBody>
      </p:sp>
      <p:sp>
        <p:nvSpPr>
          <p:cNvPr id="20" name="Text Placeholder 4"/>
          <p:cNvSpPr>
            <a:spLocks noGrp="1"/>
          </p:cNvSpPr>
          <p:nvPr>
            <p:ph type="body" sz="quarter" idx="15" hasCustomPrompt="1"/>
          </p:nvPr>
        </p:nvSpPr>
        <p:spPr>
          <a:xfrm>
            <a:off x="630144" y="867609"/>
            <a:ext cx="8501664" cy="274624"/>
          </a:xfrm>
        </p:spPr>
        <p:txBody>
          <a:bodyPr>
            <a:noAutofit/>
          </a:bodyPr>
          <a:lstStyle>
            <a:lvl1pPr marL="0" indent="0">
              <a:buNone/>
              <a:defRPr sz="2000" baseline="0">
                <a:solidFill>
                  <a:schemeClr val="accent2"/>
                </a:solidFill>
              </a:defRPr>
            </a:lvl1pPr>
          </a:lstStyle>
          <a:p>
            <a:pPr lvl="0"/>
            <a:r>
              <a:rPr lang="en-US"/>
              <a:t>XX Month 2018 Week XX</a:t>
            </a:r>
            <a:endParaRPr lang="en-AU"/>
          </a:p>
        </p:txBody>
      </p:sp>
      <p:cxnSp>
        <p:nvCxnSpPr>
          <p:cNvPr id="22" name="Straight Connector 21"/>
          <p:cNvCxnSpPr/>
          <p:nvPr userDrawn="1"/>
        </p:nvCxnSpPr>
        <p:spPr>
          <a:xfrm flipH="1">
            <a:off x="762001" y="1270813"/>
            <a:ext cx="10665163"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Fast Facts">
    <p:bg>
      <p:bgPr>
        <a:solidFill>
          <a:schemeClr val="bg1"/>
        </a:solidFill>
        <a:effectLst/>
      </p:bgPr>
    </p:bg>
    <p:spTree>
      <p:nvGrpSpPr>
        <p:cNvPr id="1" name=""/>
        <p:cNvGrpSpPr/>
        <p:nvPr/>
      </p:nvGrpSpPr>
      <p:grpSpPr>
        <a:xfrm>
          <a:off x="0" y="0"/>
          <a:ext cx="0" cy="0"/>
          <a:chOff x="0" y="0"/>
          <a:chExt cx="0" cy="0"/>
        </a:xfrm>
      </p:grpSpPr>
      <p:sp>
        <p:nvSpPr>
          <p:cNvPr id="7" name="TextBox 6"/>
          <p:cNvSpPr txBox="1"/>
          <p:nvPr userDrawn="1"/>
        </p:nvSpPr>
        <p:spPr>
          <a:xfrm>
            <a:off x="7606978" y="-969106"/>
            <a:ext cx="184731" cy="461665"/>
          </a:xfrm>
          <a:prstGeom prst="rect">
            <a:avLst/>
          </a:prstGeom>
          <a:noFill/>
        </p:spPr>
        <p:txBody>
          <a:bodyPr wrap="none" rtlCol="0">
            <a:spAutoFit/>
          </a:bodyPr>
          <a:lstStyle/>
          <a:p>
            <a:endParaRPr lang="en-US" sz="2400"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Section breaks">
    <p:spTree>
      <p:nvGrpSpPr>
        <p:cNvPr id="1" name=""/>
        <p:cNvGrpSpPr/>
        <p:nvPr/>
      </p:nvGrpSpPr>
      <p:grpSpPr>
        <a:xfrm>
          <a:off x="0" y="0"/>
          <a:ext cx="0" cy="0"/>
          <a:chOff x="0" y="0"/>
          <a:chExt cx="0" cy="0"/>
        </a:xfrm>
      </p:grpSpPr>
      <p:sp>
        <p:nvSpPr>
          <p:cNvPr id="9" name="Text Placeholder 2"/>
          <p:cNvSpPr>
            <a:spLocks noGrp="1"/>
          </p:cNvSpPr>
          <p:nvPr>
            <p:ph type="body" idx="1" hasCustomPrompt="1"/>
          </p:nvPr>
        </p:nvSpPr>
        <p:spPr>
          <a:xfrm>
            <a:off x="7314703" y="1235142"/>
            <a:ext cx="4416989" cy="5059913"/>
          </a:xfrm>
        </p:spPr>
        <p:txBody>
          <a:bodyPr lIns="0" tIns="0" rIns="0" bIns="0" numCol="1" spcCol="270000"/>
          <a:lstStyle>
            <a:lvl1pPr marL="0" indent="0" algn="l" defTabSz="914400" rtl="0" eaLnBrk="1" latinLnBrk="0" hangingPunct="1">
              <a:lnSpc>
                <a:spcPct val="90000"/>
              </a:lnSpc>
              <a:spcBef>
                <a:spcPts val="1600"/>
              </a:spcBef>
              <a:spcAft>
                <a:spcPts val="1600"/>
              </a:spcAft>
              <a:buFont typeface="Arial" panose="020B0604020202020204" pitchFamily="34" charset="0"/>
              <a:buNone/>
              <a:defRPr lang="en-US" sz="1800" kern="1200" spc="0" baseline="0" dirty="0">
                <a:solidFill>
                  <a:schemeClr val="tx1"/>
                </a:solidFill>
                <a:latin typeface="+mn-lt"/>
                <a:ea typeface="+mn-ea"/>
                <a:cs typeface="+mn-cs"/>
              </a:defRPr>
            </a:lvl1pPr>
            <a:lvl2pPr marL="742950" indent="-285750">
              <a:buFont typeface="Arial" panose="020B0604020202020204" pitchFamily="34" charset="0"/>
              <a:buChar char="•"/>
              <a:defRPr sz="1400">
                <a:solidFill>
                  <a:schemeClr val="tx1"/>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a:spcAft>
                <a:spcPts val="0"/>
              </a:spcAft>
            </a:pPr>
            <a:r>
              <a:rPr lang="en-US" sz="2800" b="1">
                <a:solidFill>
                  <a:srgbClr val="28A1BD"/>
                </a:solidFill>
                <a:latin typeface="+mn-lt"/>
              </a:rPr>
              <a:t>Section 1</a:t>
            </a:r>
            <a:endParaRPr lang="en-US" sz="2800" b="1">
              <a:solidFill>
                <a:srgbClr val="28A1BD"/>
              </a:solidFill>
              <a:latin typeface="+mn-lt"/>
            </a:endParaRPr>
          </a:p>
          <a:p>
            <a:pPr>
              <a:spcAft>
                <a:spcPts val="1200"/>
              </a:spcAft>
            </a:pPr>
            <a:r>
              <a:rPr lang="en-US" sz="1800">
                <a:latin typeface="+mn-lt"/>
              </a:rPr>
              <a:t>Overview text breakdown</a:t>
            </a:r>
            <a:endParaRPr lang="en-US" sz="1800">
              <a:latin typeface="+mn-lt"/>
            </a:endParaRPr>
          </a:p>
          <a:p>
            <a:pPr>
              <a:spcBef>
                <a:spcPts val="1200"/>
              </a:spcBef>
              <a:spcAft>
                <a:spcPts val="0"/>
              </a:spcAft>
            </a:pPr>
            <a:r>
              <a:rPr lang="en-US" sz="2800" b="1">
                <a:solidFill>
                  <a:srgbClr val="28A1BD"/>
                </a:solidFill>
                <a:latin typeface="+mn-lt"/>
              </a:rPr>
              <a:t>Section 2</a:t>
            </a:r>
            <a:endParaRPr lang="en-US" sz="2800" b="1">
              <a:solidFill>
                <a:srgbClr val="28A1BD"/>
              </a:solidFill>
              <a:latin typeface="+mn-lt"/>
            </a:endParaRPr>
          </a:p>
          <a:p>
            <a:pPr>
              <a:spcAft>
                <a:spcPts val="1200"/>
              </a:spcAft>
            </a:pPr>
            <a:r>
              <a:rPr lang="en-US" sz="1800"/>
              <a:t>Overview text breakdown</a:t>
            </a:r>
            <a:endParaRPr lang="en-US" sz="1800" b="1">
              <a:solidFill>
                <a:srgbClr val="28A1BD"/>
              </a:solidFill>
              <a:latin typeface="+mn-lt"/>
            </a:endParaRPr>
          </a:p>
          <a:p>
            <a:pPr>
              <a:spcBef>
                <a:spcPts val="1200"/>
              </a:spcBef>
              <a:spcAft>
                <a:spcPts val="0"/>
              </a:spcAft>
            </a:pPr>
            <a:r>
              <a:rPr lang="en-US" sz="2800" b="1">
                <a:solidFill>
                  <a:srgbClr val="28A1BD"/>
                </a:solidFill>
                <a:latin typeface="+mn-lt"/>
              </a:rPr>
              <a:t>Section 3</a:t>
            </a:r>
            <a:endParaRPr lang="en-US" sz="2800" b="1">
              <a:solidFill>
                <a:srgbClr val="28A1BD"/>
              </a:solidFill>
              <a:latin typeface="+mn-lt"/>
            </a:endParaRPr>
          </a:p>
          <a:p>
            <a:pPr>
              <a:spcAft>
                <a:spcPts val="1200"/>
              </a:spcAft>
            </a:pPr>
            <a:r>
              <a:rPr lang="en-US" sz="1800"/>
              <a:t>Overview text breakdown</a:t>
            </a:r>
            <a:endParaRPr lang="en-US" sz="1800" b="1">
              <a:solidFill>
                <a:srgbClr val="28A1BD"/>
              </a:solidFill>
              <a:latin typeface="+mn-lt"/>
            </a:endParaRPr>
          </a:p>
          <a:p>
            <a:pPr>
              <a:spcBef>
                <a:spcPts val="1200"/>
              </a:spcBef>
              <a:spcAft>
                <a:spcPts val="0"/>
              </a:spcAft>
            </a:pPr>
            <a:r>
              <a:rPr lang="en-US" sz="2800" b="1">
                <a:solidFill>
                  <a:srgbClr val="28A1BD"/>
                </a:solidFill>
                <a:latin typeface="+mn-lt"/>
              </a:rPr>
              <a:t>Section 4</a:t>
            </a:r>
            <a:endParaRPr lang="en-US" sz="2800" b="1">
              <a:solidFill>
                <a:srgbClr val="28A1BD"/>
              </a:solidFill>
              <a:latin typeface="+mn-lt"/>
            </a:endParaRPr>
          </a:p>
          <a:p>
            <a:pPr>
              <a:spcAft>
                <a:spcPts val="1200"/>
              </a:spcAft>
            </a:pPr>
            <a:r>
              <a:rPr lang="en-US" sz="1800"/>
              <a:t>Overview text breakdown</a:t>
            </a:r>
            <a:endParaRPr lang="en-US" sz="1800" b="1">
              <a:solidFill>
                <a:srgbClr val="28A1BD"/>
              </a:solidFill>
              <a:latin typeface="+mn-lt"/>
            </a:endParaRPr>
          </a:p>
          <a:p>
            <a:pPr>
              <a:spcBef>
                <a:spcPts val="1200"/>
              </a:spcBef>
              <a:spcAft>
                <a:spcPts val="0"/>
              </a:spcAft>
            </a:pPr>
            <a:r>
              <a:rPr lang="en-US" sz="2800" b="1">
                <a:solidFill>
                  <a:srgbClr val="28A1BD"/>
                </a:solidFill>
                <a:latin typeface="+mn-lt"/>
              </a:rPr>
              <a:t>Section 5</a:t>
            </a:r>
            <a:endParaRPr lang="en-US" sz="2800" b="1">
              <a:solidFill>
                <a:srgbClr val="28A1BD"/>
              </a:solidFill>
              <a:latin typeface="+mn-lt"/>
            </a:endParaRPr>
          </a:p>
          <a:p>
            <a:pPr>
              <a:spcAft>
                <a:spcPts val="1200"/>
              </a:spcAft>
            </a:pPr>
            <a:r>
              <a:rPr lang="en-US" sz="1800"/>
              <a:t>Overview text breakdown</a:t>
            </a:r>
            <a:endParaRPr lang="en-US" sz="180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p:cNvSpPr>
            <a:spLocks noGrp="1"/>
          </p:cNvSpPr>
          <p:nvPr>
            <p:ph type="dt" sz="half" idx="10"/>
          </p:nvPr>
        </p:nvSpPr>
        <p:spPr/>
        <p:txBody>
          <a:bodyPr/>
          <a:lstStyle/>
          <a:p>
            <a:fld id="{E034722D-3863-486E-BC62-77D52C42D187}" type="datetimeFigureOut">
              <a:rPr lang="en-AU" smtClean="0"/>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332DA7F0-99B0-42BF-A0C7-A5AB6757B8CA}" type="slidenum">
              <a:rPr lang="en-AU" smtClean="0"/>
            </a:fld>
            <a:endParaRPr lang="en-A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AU"/>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AU"/>
          </a:p>
        </p:txBody>
      </p:sp>
      <p:sp>
        <p:nvSpPr>
          <p:cNvPr id="5" name="Date Placeholder 4"/>
          <p:cNvSpPr>
            <a:spLocks noGrp="1"/>
          </p:cNvSpPr>
          <p:nvPr>
            <p:ph type="dt" sz="half" idx="10"/>
          </p:nvPr>
        </p:nvSpPr>
        <p:spPr/>
        <p:txBody>
          <a:bodyPr/>
          <a:lstStyle/>
          <a:p>
            <a:fld id="{C3C9C487-FDA6-406A-B4BB-CCCF6B99980D}" type="datetimeFigureOut">
              <a:rPr lang="en-AU" smtClean="0"/>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fld id="{51E25B1B-0AFA-4A42-94DE-324DE7F7DAA0}" type="slidenum">
              <a:rPr lang="en-AU" smtClean="0"/>
            </a:fld>
            <a:endParaRPr lang="en-AU"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AU"/>
          </a:p>
        </p:txBody>
      </p:sp>
      <p:sp>
        <p:nvSpPr>
          <p:cNvPr id="4" name="Date Placeholder 3"/>
          <p:cNvSpPr>
            <a:spLocks noGrp="1"/>
          </p:cNvSpPr>
          <p:nvPr>
            <p:ph type="dt" sz="half" idx="10"/>
          </p:nvPr>
        </p:nvSpPr>
        <p:spPr/>
        <p:txBody>
          <a:bodyPr/>
          <a:lstStyle/>
          <a:p>
            <a:fld id="{E034722D-3863-486E-BC62-77D52C42D187}" type="datetimeFigureOut">
              <a:rPr lang="en-AU" smtClean="0"/>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332DA7F0-99B0-42BF-A0C7-A5AB6757B8CA}" type="slidenum">
              <a:rPr lang="en-AU" smtClean="0"/>
            </a:fld>
            <a:endParaRPr lang="en-AU"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lstStyle/>
          <a:p>
            <a:fld id="{E034722D-3863-486E-BC62-77D52C42D187}" type="datetimeFigureOut">
              <a:rPr lang="en-AU" smtClean="0"/>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332DA7F0-99B0-42BF-A0C7-A5AB6757B8CA}" type="slidenum">
              <a:rPr lang="en-AU" smtClean="0"/>
            </a:fld>
            <a:endParaRPr lang="en-AU"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AU"/>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AU"/>
          </a:p>
        </p:txBody>
      </p:sp>
      <p:sp>
        <p:nvSpPr>
          <p:cNvPr id="5" name="Date Placeholder 4"/>
          <p:cNvSpPr>
            <a:spLocks noGrp="1"/>
          </p:cNvSpPr>
          <p:nvPr>
            <p:ph type="dt" sz="half" idx="10"/>
          </p:nvPr>
        </p:nvSpPr>
        <p:spPr/>
        <p:txBody>
          <a:bodyPr/>
          <a:lstStyle/>
          <a:p>
            <a:fld id="{E034722D-3863-486E-BC62-77D52C42D187}" type="datetimeFigureOut">
              <a:rPr lang="en-AU" smtClean="0"/>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fld id="{332DA7F0-99B0-42BF-A0C7-A5AB6757B8CA}" type="slidenum">
              <a:rPr lang="en-AU" smtClean="0"/>
            </a:fld>
            <a:endParaRPr lang="en-AU"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AU"/>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AU"/>
          </a:p>
        </p:txBody>
      </p:sp>
      <p:sp>
        <p:nvSpPr>
          <p:cNvPr id="7" name="Date Placeholder 6"/>
          <p:cNvSpPr>
            <a:spLocks noGrp="1"/>
          </p:cNvSpPr>
          <p:nvPr>
            <p:ph type="dt" sz="half" idx="10"/>
          </p:nvPr>
        </p:nvSpPr>
        <p:spPr/>
        <p:txBody>
          <a:bodyPr/>
          <a:lstStyle/>
          <a:p>
            <a:fld id="{E034722D-3863-486E-BC62-77D52C42D187}" type="datetimeFigureOut">
              <a:rPr lang="en-AU" smtClean="0"/>
            </a:fld>
            <a:endParaRPr lang="en-AU" dirty="0"/>
          </a:p>
        </p:txBody>
      </p:sp>
      <p:sp>
        <p:nvSpPr>
          <p:cNvPr id="8" name="Footer Placeholder 7"/>
          <p:cNvSpPr>
            <a:spLocks noGrp="1"/>
          </p:cNvSpPr>
          <p:nvPr>
            <p:ph type="ftr" sz="quarter" idx="11"/>
          </p:nvPr>
        </p:nvSpPr>
        <p:spPr/>
        <p:txBody>
          <a:bodyPr/>
          <a:lstStyle/>
          <a:p>
            <a:endParaRPr lang="en-AU" dirty="0"/>
          </a:p>
        </p:txBody>
      </p:sp>
      <p:sp>
        <p:nvSpPr>
          <p:cNvPr id="9" name="Slide Number Placeholder 8"/>
          <p:cNvSpPr>
            <a:spLocks noGrp="1"/>
          </p:cNvSpPr>
          <p:nvPr>
            <p:ph type="sldNum" sz="quarter" idx="12"/>
          </p:nvPr>
        </p:nvSpPr>
        <p:spPr/>
        <p:txBody>
          <a:bodyPr/>
          <a:lstStyle/>
          <a:p>
            <a:fld id="{332DA7F0-99B0-42BF-A0C7-A5AB6757B8CA}" type="slidenum">
              <a:rPr lang="en-AU" smtClean="0"/>
            </a:fld>
            <a:endParaRPr lang="en-AU"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Date Placeholder 2"/>
          <p:cNvSpPr>
            <a:spLocks noGrp="1"/>
          </p:cNvSpPr>
          <p:nvPr>
            <p:ph type="dt" sz="half" idx="10"/>
          </p:nvPr>
        </p:nvSpPr>
        <p:spPr/>
        <p:txBody>
          <a:bodyPr/>
          <a:lstStyle/>
          <a:p>
            <a:fld id="{E034722D-3863-486E-BC62-77D52C42D187}" type="datetimeFigureOut">
              <a:rPr lang="en-AU" smtClean="0"/>
            </a:fld>
            <a:endParaRPr lang="en-AU" dirty="0"/>
          </a:p>
        </p:txBody>
      </p:sp>
      <p:sp>
        <p:nvSpPr>
          <p:cNvPr id="4" name="Footer Placeholder 3"/>
          <p:cNvSpPr>
            <a:spLocks noGrp="1"/>
          </p:cNvSpPr>
          <p:nvPr>
            <p:ph type="ftr" sz="quarter" idx="11"/>
          </p:nvPr>
        </p:nvSpPr>
        <p:spPr/>
        <p:txBody>
          <a:bodyPr/>
          <a:lstStyle/>
          <a:p>
            <a:endParaRPr lang="en-AU" dirty="0"/>
          </a:p>
        </p:txBody>
      </p:sp>
      <p:sp>
        <p:nvSpPr>
          <p:cNvPr id="5" name="Slide Number Placeholder 4"/>
          <p:cNvSpPr>
            <a:spLocks noGrp="1"/>
          </p:cNvSpPr>
          <p:nvPr>
            <p:ph type="sldNum" sz="quarter" idx="12"/>
          </p:nvPr>
        </p:nvSpPr>
        <p:spPr/>
        <p:txBody>
          <a:bodyPr/>
          <a:lstStyle/>
          <a:p>
            <a:fld id="{332DA7F0-99B0-42BF-A0C7-A5AB6757B8CA}" type="slidenum">
              <a:rPr lang="en-AU" smtClean="0"/>
            </a:fld>
            <a:endParaRPr lang="en-AU"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034722D-3863-486E-BC62-77D52C42D187}" type="datetimeFigureOut">
              <a:rPr lang="en-AU" smtClean="0"/>
            </a:fld>
            <a:endParaRPr lang="en-AU" dirty="0"/>
          </a:p>
        </p:txBody>
      </p:sp>
      <p:sp>
        <p:nvSpPr>
          <p:cNvPr id="3" name="Footer Placeholder 2"/>
          <p:cNvSpPr>
            <a:spLocks noGrp="1"/>
          </p:cNvSpPr>
          <p:nvPr>
            <p:ph type="ftr" sz="quarter" idx="11"/>
          </p:nvPr>
        </p:nvSpPr>
        <p:spPr/>
        <p:txBody>
          <a:bodyPr/>
          <a:lstStyle/>
          <a:p>
            <a:endParaRPr lang="en-AU" dirty="0"/>
          </a:p>
        </p:txBody>
      </p:sp>
      <p:sp>
        <p:nvSpPr>
          <p:cNvPr id="4" name="Slide Number Placeholder 3"/>
          <p:cNvSpPr>
            <a:spLocks noGrp="1"/>
          </p:cNvSpPr>
          <p:nvPr>
            <p:ph type="sldNum" sz="quarter" idx="12"/>
          </p:nvPr>
        </p:nvSpPr>
        <p:spPr/>
        <p:txBody>
          <a:bodyPr/>
          <a:lstStyle/>
          <a:p>
            <a:fld id="{332DA7F0-99B0-42BF-A0C7-A5AB6757B8CA}" type="slidenum">
              <a:rPr lang="en-AU" smtClean="0"/>
            </a:fld>
            <a:endParaRPr lang="en-AU"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E034722D-3863-486E-BC62-77D52C42D187}" type="datetimeFigureOut">
              <a:rPr lang="en-AU" smtClean="0"/>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fld id="{332DA7F0-99B0-42BF-A0C7-A5AB6757B8CA}" type="slidenum">
              <a:rPr lang="en-AU" smtClean="0"/>
            </a:fld>
            <a:endParaRPr lang="en-AU"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E034722D-3863-486E-BC62-77D52C42D187}" type="datetimeFigureOut">
              <a:rPr lang="en-AU" smtClean="0"/>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fld id="{332DA7F0-99B0-42BF-A0C7-A5AB6757B8CA}" type="slidenum">
              <a:rPr lang="en-AU" smtClean="0"/>
            </a:fld>
            <a:endParaRPr lang="en-AU"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AU"/>
          </a:p>
        </p:txBody>
      </p:sp>
      <p:sp>
        <p:nvSpPr>
          <p:cNvPr id="4" name="Date Placeholder 3"/>
          <p:cNvSpPr>
            <a:spLocks noGrp="1"/>
          </p:cNvSpPr>
          <p:nvPr>
            <p:ph type="dt" sz="half" idx="10"/>
          </p:nvPr>
        </p:nvSpPr>
        <p:spPr/>
        <p:txBody>
          <a:bodyPr/>
          <a:lstStyle/>
          <a:p>
            <a:fld id="{E034722D-3863-486E-BC62-77D52C42D187}" type="datetimeFigureOut">
              <a:rPr lang="en-AU" smtClean="0"/>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332DA7F0-99B0-42BF-A0C7-A5AB6757B8CA}" type="slidenum">
              <a:rPr lang="en-AU" smtClean="0"/>
            </a:fld>
            <a:endParaRPr lang="en-AU"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AU"/>
          </a:p>
        </p:txBody>
      </p:sp>
      <p:sp>
        <p:nvSpPr>
          <p:cNvPr id="4" name="Date Placeholder 3"/>
          <p:cNvSpPr>
            <a:spLocks noGrp="1"/>
          </p:cNvSpPr>
          <p:nvPr>
            <p:ph type="dt" sz="half" idx="10"/>
          </p:nvPr>
        </p:nvSpPr>
        <p:spPr/>
        <p:txBody>
          <a:bodyPr/>
          <a:lstStyle/>
          <a:p>
            <a:fld id="{E034722D-3863-486E-BC62-77D52C42D187}" type="datetimeFigureOut">
              <a:rPr lang="en-AU" smtClean="0"/>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332DA7F0-99B0-42BF-A0C7-A5AB6757B8CA}" type="slidenum">
              <a:rPr lang="en-AU" smtClean="0"/>
            </a:fld>
            <a:endParaRPr lang="en-A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endParaRPr lang="en-US"/>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AU"/>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endParaRPr lang="en-US"/>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AU"/>
          </a:p>
        </p:txBody>
      </p:sp>
      <p:sp>
        <p:nvSpPr>
          <p:cNvPr id="7" name="Date Placeholder 6"/>
          <p:cNvSpPr>
            <a:spLocks noGrp="1"/>
          </p:cNvSpPr>
          <p:nvPr>
            <p:ph type="dt" sz="half" idx="10"/>
          </p:nvPr>
        </p:nvSpPr>
        <p:spPr/>
        <p:txBody>
          <a:bodyPr/>
          <a:lstStyle/>
          <a:p>
            <a:fld id="{C3C9C487-FDA6-406A-B4BB-CCCF6B99980D}" type="datetimeFigureOut">
              <a:rPr lang="en-AU" smtClean="0"/>
            </a:fld>
            <a:endParaRPr lang="en-AU" dirty="0"/>
          </a:p>
        </p:txBody>
      </p:sp>
      <p:sp>
        <p:nvSpPr>
          <p:cNvPr id="8" name="Footer Placeholder 7"/>
          <p:cNvSpPr>
            <a:spLocks noGrp="1"/>
          </p:cNvSpPr>
          <p:nvPr>
            <p:ph type="ftr" sz="quarter" idx="11"/>
          </p:nvPr>
        </p:nvSpPr>
        <p:spPr/>
        <p:txBody>
          <a:bodyPr/>
          <a:lstStyle/>
          <a:p>
            <a:endParaRPr lang="en-AU" dirty="0"/>
          </a:p>
        </p:txBody>
      </p:sp>
      <p:sp>
        <p:nvSpPr>
          <p:cNvPr id="9" name="Slide Number Placeholder 8"/>
          <p:cNvSpPr>
            <a:spLocks noGrp="1"/>
          </p:cNvSpPr>
          <p:nvPr>
            <p:ph type="sldNum" sz="quarter" idx="12"/>
          </p:nvPr>
        </p:nvSpPr>
        <p:spPr/>
        <p:txBody>
          <a:bodyPr/>
          <a:lstStyle/>
          <a:p>
            <a:fld id="{51E25B1B-0AFA-4A42-94DE-324DE7F7DAA0}" type="slidenum">
              <a:rPr lang="en-AU" smtClean="0"/>
            </a:fld>
            <a:endParaRPr lang="en-AU" dirty="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Grey 3">
    <p:bg>
      <p:bgPr>
        <a:solidFill>
          <a:srgbClr val="F1F1F1"/>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sz="quarter" idx="16" hasCustomPrompt="1"/>
          </p:nvPr>
        </p:nvSpPr>
        <p:spPr>
          <a:xfrm>
            <a:off x="637119" y="2070101"/>
            <a:ext cx="10488083" cy="413124"/>
          </a:xfrm>
        </p:spPr>
        <p:txBody>
          <a:bodyPr>
            <a:normAutofit/>
          </a:bodyPr>
          <a:lstStyle>
            <a:lvl1pPr marL="0" indent="0">
              <a:lnSpc>
                <a:spcPct val="70000"/>
              </a:lnSpc>
              <a:buNone/>
              <a:defRPr sz="3600" b="1" cap="all" baseline="0">
                <a:solidFill>
                  <a:schemeClr val="accent1"/>
                </a:solidFill>
                <a:latin typeface="+mj-lt"/>
              </a:defRPr>
            </a:lvl1pPr>
            <a:lvl5pPr>
              <a:defRPr/>
            </a:lvl5pPr>
          </a:lstStyle>
          <a:p>
            <a:pPr lvl="0"/>
            <a:r>
              <a:rPr lang="en-US"/>
              <a:t>Heading 1</a:t>
            </a:r>
            <a:endParaRPr lang="en-US"/>
          </a:p>
        </p:txBody>
      </p:sp>
      <p:sp>
        <p:nvSpPr>
          <p:cNvPr id="16" name="Text Placeholder 12"/>
          <p:cNvSpPr>
            <a:spLocks noGrp="1"/>
          </p:cNvSpPr>
          <p:nvPr>
            <p:ph type="body" sz="quarter" idx="17" hasCustomPrompt="1"/>
          </p:nvPr>
        </p:nvSpPr>
        <p:spPr>
          <a:xfrm>
            <a:off x="637120" y="2761807"/>
            <a:ext cx="5023609" cy="311951"/>
          </a:xfrm>
        </p:spPr>
        <p:txBody>
          <a:bodyPr numCol="1">
            <a:noAutofit/>
          </a:bodyPr>
          <a:lstStyle>
            <a:lvl1pPr marL="0" indent="0">
              <a:lnSpc>
                <a:spcPct val="70000"/>
              </a:lnSpc>
              <a:buNone/>
              <a:defRPr sz="2265" b="1" cap="none" baseline="0">
                <a:solidFill>
                  <a:schemeClr val="accent1"/>
                </a:solidFill>
                <a:latin typeface="+mj-lt"/>
              </a:defRPr>
            </a:lvl1pPr>
            <a:lvl5pPr>
              <a:defRPr/>
            </a:lvl5pPr>
          </a:lstStyle>
          <a:p>
            <a:pPr lvl="0"/>
            <a:r>
              <a:rPr lang="en-US"/>
              <a:t>Heading 2</a:t>
            </a:r>
            <a:endParaRPr lang="en-US"/>
          </a:p>
        </p:txBody>
      </p:sp>
      <p:sp>
        <p:nvSpPr>
          <p:cNvPr id="21" name="Text Placeholder 20"/>
          <p:cNvSpPr>
            <a:spLocks noGrp="1"/>
          </p:cNvSpPr>
          <p:nvPr>
            <p:ph type="body" sz="quarter" idx="18" hasCustomPrompt="1"/>
          </p:nvPr>
        </p:nvSpPr>
        <p:spPr>
          <a:xfrm>
            <a:off x="637119" y="3159353"/>
            <a:ext cx="5024967" cy="2949347"/>
          </a:xfrm>
        </p:spPr>
        <p:txBody>
          <a:bodyPr numCol="1">
            <a:normAutofit/>
          </a:bodyPr>
          <a:lstStyle>
            <a:lvl1pPr marL="228600" marR="0" indent="-228600" algn="l" defTabSz="1219200" rtl="0" eaLnBrk="1" fontAlgn="auto" latinLnBrk="0" hangingPunct="1">
              <a:lnSpc>
                <a:spcPct val="100000"/>
              </a:lnSpc>
              <a:spcBef>
                <a:spcPct val="20000"/>
              </a:spcBef>
              <a:spcAft>
                <a:spcPts val="0"/>
              </a:spcAft>
              <a:buClrTx/>
              <a:buSzTx/>
              <a:buFont typeface="Arial" panose="020B0604020202020204" pitchFamily="34" charset="0"/>
              <a:buChar char="•"/>
              <a:tabLst>
                <a:tab pos="239395" algn="l"/>
                <a:tab pos="479425" algn="l"/>
                <a:tab pos="719455" algn="l"/>
                <a:tab pos="959485" algn="l"/>
              </a:tabLst>
              <a:defRPr sz="1735" baseline="0">
                <a:solidFill>
                  <a:schemeClr val="accent2"/>
                </a:solidFill>
                <a:latin typeface="+mn-lt"/>
              </a:defRPr>
            </a:lvl1pPr>
            <a:lvl2pPr>
              <a:tabLst>
                <a:tab pos="239395" algn="l"/>
                <a:tab pos="479425" algn="l"/>
                <a:tab pos="719455" algn="l"/>
                <a:tab pos="959485" algn="l"/>
              </a:tabLst>
              <a:defRPr sz="1735"/>
            </a:lvl2pPr>
            <a:lvl3pPr>
              <a:tabLst>
                <a:tab pos="239395" algn="l"/>
                <a:tab pos="479425" algn="l"/>
                <a:tab pos="719455" algn="l"/>
                <a:tab pos="959485" algn="l"/>
              </a:tabLst>
              <a:defRPr sz="1735"/>
            </a:lvl3pPr>
            <a:lvl4pPr>
              <a:tabLst>
                <a:tab pos="239395" algn="l"/>
                <a:tab pos="479425" algn="l"/>
                <a:tab pos="719455" algn="l"/>
                <a:tab pos="959485" algn="l"/>
              </a:tabLst>
              <a:defRPr sz="1735"/>
            </a:lvl4pPr>
            <a:lvl5pPr>
              <a:defRPr/>
            </a:lvl5pPr>
          </a:lstStyle>
          <a:p>
            <a:pPr lvl="0"/>
            <a:r>
              <a:rPr lang="en-US"/>
              <a:t>Bullet point</a:t>
            </a:r>
            <a:endParaRPr lang="en-US"/>
          </a:p>
          <a:p>
            <a:pPr lvl="1"/>
            <a:r>
              <a:rPr lang="en-US"/>
              <a:t>Bullet point</a:t>
            </a:r>
            <a:endParaRPr lang="en-US"/>
          </a:p>
          <a:p>
            <a:pPr lvl="2"/>
            <a:r>
              <a:rPr lang="en-US"/>
              <a:t>Bullet point</a:t>
            </a:r>
            <a:endParaRPr lang="en-US"/>
          </a:p>
          <a:p>
            <a:pPr lvl="3"/>
            <a:r>
              <a:rPr lang="en-US"/>
              <a:t>Bullet point</a:t>
            </a:r>
            <a:endParaRPr lang="en-US"/>
          </a:p>
        </p:txBody>
      </p:sp>
      <p:sp>
        <p:nvSpPr>
          <p:cNvPr id="12" name="Text Placeholder 12"/>
          <p:cNvSpPr>
            <a:spLocks noGrp="1"/>
          </p:cNvSpPr>
          <p:nvPr>
            <p:ph type="body" sz="quarter" idx="22" hasCustomPrompt="1"/>
          </p:nvPr>
        </p:nvSpPr>
        <p:spPr>
          <a:xfrm>
            <a:off x="6089502" y="2762618"/>
            <a:ext cx="5023609" cy="311951"/>
          </a:xfrm>
        </p:spPr>
        <p:txBody>
          <a:bodyPr numCol="1">
            <a:noAutofit/>
          </a:bodyPr>
          <a:lstStyle>
            <a:lvl1pPr marL="0" indent="0">
              <a:lnSpc>
                <a:spcPct val="70000"/>
              </a:lnSpc>
              <a:buNone/>
              <a:defRPr sz="2265" b="1" cap="none" baseline="0">
                <a:solidFill>
                  <a:schemeClr val="accent1"/>
                </a:solidFill>
                <a:latin typeface="+mj-lt"/>
              </a:defRPr>
            </a:lvl1pPr>
            <a:lvl5pPr>
              <a:defRPr/>
            </a:lvl5pPr>
          </a:lstStyle>
          <a:p>
            <a:pPr lvl="0"/>
            <a:r>
              <a:rPr lang="en-US"/>
              <a:t>Heading 2</a:t>
            </a:r>
            <a:endParaRPr lang="en-US"/>
          </a:p>
        </p:txBody>
      </p:sp>
      <p:sp>
        <p:nvSpPr>
          <p:cNvPr id="14" name="Text Placeholder 20"/>
          <p:cNvSpPr>
            <a:spLocks noGrp="1"/>
          </p:cNvSpPr>
          <p:nvPr>
            <p:ph type="body" sz="quarter" idx="23" hasCustomPrompt="1"/>
          </p:nvPr>
        </p:nvSpPr>
        <p:spPr>
          <a:xfrm>
            <a:off x="6089502" y="3159353"/>
            <a:ext cx="5024967" cy="2949348"/>
          </a:xfrm>
        </p:spPr>
        <p:txBody>
          <a:bodyPr numCol="1">
            <a:noAutofit/>
          </a:bodyPr>
          <a:lstStyle>
            <a:lvl1pPr marL="228600" indent="-228600">
              <a:buFont typeface="Arial" panose="020B0604020202020204" pitchFamily="34" charset="0"/>
              <a:buChar char="•"/>
              <a:defRPr sz="1735" baseline="0">
                <a:solidFill>
                  <a:schemeClr val="accent2"/>
                </a:solidFill>
              </a:defRPr>
            </a:lvl1pPr>
            <a:lvl5pPr>
              <a:defRPr/>
            </a:lvl5pPr>
          </a:lstStyle>
          <a:p>
            <a:pPr lvl="0"/>
            <a:r>
              <a:rPr lang="en-US"/>
              <a:t>Bullet point</a:t>
            </a:r>
            <a:endParaRPr lang="en-US"/>
          </a:p>
          <a:p>
            <a:pPr lvl="1"/>
            <a:r>
              <a:rPr lang="en-US"/>
              <a:t>Bullet point</a:t>
            </a:r>
            <a:endParaRPr lang="en-US"/>
          </a:p>
          <a:p>
            <a:pPr lvl="2"/>
            <a:r>
              <a:rPr lang="en-US"/>
              <a:t>Bullet point</a:t>
            </a:r>
            <a:endParaRPr lang="en-US"/>
          </a:p>
          <a:p>
            <a:pPr lvl="3"/>
            <a:r>
              <a:rPr lang="en-US"/>
              <a:t>Bullet point</a:t>
            </a:r>
            <a:endParaRPr lang="en-US"/>
          </a:p>
        </p:txBody>
      </p:sp>
      <p:pic>
        <p:nvPicPr>
          <p:cNvPr id="11" name="Picture 10"/>
          <p:cNvPicPr>
            <a:picLocks noChangeAspect="1"/>
          </p:cNvPicPr>
          <p:nvPr userDrawn="1"/>
        </p:nvPicPr>
        <p:blipFill>
          <a:blip r:embed="rId2" cstate="screen"/>
          <a:stretch>
            <a:fillRect/>
          </a:stretch>
        </p:blipFill>
        <p:spPr>
          <a:xfrm>
            <a:off x="9521814" y="750629"/>
            <a:ext cx="1905349" cy="391607"/>
          </a:xfrm>
          <a:prstGeom prst="rect">
            <a:avLst/>
          </a:prstGeom>
        </p:spPr>
      </p:pic>
      <p:sp>
        <p:nvSpPr>
          <p:cNvPr id="17" name="Text Placeholder 4"/>
          <p:cNvSpPr>
            <a:spLocks noGrp="1"/>
          </p:cNvSpPr>
          <p:nvPr>
            <p:ph type="body" sz="quarter" idx="14" hasCustomPrompt="1"/>
          </p:nvPr>
        </p:nvSpPr>
        <p:spPr>
          <a:xfrm>
            <a:off x="624672" y="475615"/>
            <a:ext cx="8507137" cy="306399"/>
          </a:xfrm>
        </p:spPr>
        <p:txBody>
          <a:bodyPr>
            <a:noAutofit/>
          </a:bodyPr>
          <a:lstStyle>
            <a:lvl1pPr marL="0" indent="0">
              <a:buNone/>
              <a:defRPr sz="2000" baseline="0">
                <a:solidFill>
                  <a:schemeClr val="accent2"/>
                </a:solidFill>
              </a:defRPr>
            </a:lvl1pPr>
          </a:lstStyle>
          <a:p>
            <a:pPr lvl="0"/>
            <a:r>
              <a:rPr lang="en-US" noProof="0"/>
              <a:t>Insert unit/course name here</a:t>
            </a:r>
            <a:endParaRPr lang="en-US" noProof="0"/>
          </a:p>
        </p:txBody>
      </p:sp>
      <p:sp>
        <p:nvSpPr>
          <p:cNvPr id="20" name="Text Placeholder 4"/>
          <p:cNvSpPr>
            <a:spLocks noGrp="1"/>
          </p:cNvSpPr>
          <p:nvPr>
            <p:ph type="body" sz="quarter" idx="15" hasCustomPrompt="1"/>
          </p:nvPr>
        </p:nvSpPr>
        <p:spPr>
          <a:xfrm>
            <a:off x="630144" y="867609"/>
            <a:ext cx="8501664" cy="274624"/>
          </a:xfrm>
        </p:spPr>
        <p:txBody>
          <a:bodyPr>
            <a:noAutofit/>
          </a:bodyPr>
          <a:lstStyle>
            <a:lvl1pPr marL="0" indent="0">
              <a:buNone/>
              <a:defRPr sz="2000" baseline="0">
                <a:solidFill>
                  <a:schemeClr val="accent2"/>
                </a:solidFill>
              </a:defRPr>
            </a:lvl1pPr>
          </a:lstStyle>
          <a:p>
            <a:pPr lvl="0"/>
            <a:r>
              <a:rPr lang="en-US"/>
              <a:t>XX Month 2018 Week XX</a:t>
            </a:r>
            <a:endParaRPr lang="en-AU"/>
          </a:p>
        </p:txBody>
      </p:sp>
      <p:cxnSp>
        <p:nvCxnSpPr>
          <p:cNvPr id="22" name="Straight Connector 21"/>
          <p:cNvCxnSpPr/>
          <p:nvPr userDrawn="1"/>
        </p:nvCxnSpPr>
        <p:spPr>
          <a:xfrm flipH="1">
            <a:off x="762000" y="1270813"/>
            <a:ext cx="10665163"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Fast Facts">
    <p:bg>
      <p:bgPr>
        <a:solidFill>
          <a:schemeClr val="bg1"/>
        </a:solidFill>
        <a:effectLst/>
      </p:bgPr>
    </p:bg>
    <p:spTree>
      <p:nvGrpSpPr>
        <p:cNvPr id="1" name=""/>
        <p:cNvGrpSpPr/>
        <p:nvPr/>
      </p:nvGrpSpPr>
      <p:grpSpPr>
        <a:xfrm>
          <a:off x="0" y="0"/>
          <a:ext cx="0" cy="0"/>
          <a:chOff x="0" y="0"/>
          <a:chExt cx="0" cy="0"/>
        </a:xfrm>
      </p:grpSpPr>
      <p:sp>
        <p:nvSpPr>
          <p:cNvPr id="7" name="TextBox 6"/>
          <p:cNvSpPr txBox="1"/>
          <p:nvPr userDrawn="1"/>
        </p:nvSpPr>
        <p:spPr>
          <a:xfrm>
            <a:off x="7606977" y="-969106"/>
            <a:ext cx="184731" cy="461665"/>
          </a:xfrm>
          <a:prstGeom prst="rect">
            <a:avLst/>
          </a:prstGeom>
          <a:noFill/>
        </p:spPr>
        <p:txBody>
          <a:bodyPr wrap="none" rtlCol="0">
            <a:spAutoFit/>
          </a:bodyPr>
          <a:lstStyle/>
          <a:p>
            <a:endParaRPr lang="en-US" sz="2400"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cSld name="End Slide | Indigenous">
    <p:spTree>
      <p:nvGrpSpPr>
        <p:cNvPr id="1" name=""/>
        <p:cNvGrpSpPr/>
        <p:nvPr/>
      </p:nvGrpSpPr>
      <p:grpSpPr>
        <a:xfrm>
          <a:off x="0" y="0"/>
          <a:ext cx="0" cy="0"/>
          <a:chOff x="0" y="0"/>
          <a:chExt cx="0" cy="0"/>
        </a:xfrm>
      </p:grpSpPr>
      <p:sp>
        <p:nvSpPr>
          <p:cNvPr id="7" name="Rectangle 6"/>
          <p:cNvSpPr/>
          <p:nvPr/>
        </p:nvSpPr>
        <p:spPr>
          <a:xfrm>
            <a:off x="1" y="0"/>
            <a:ext cx="12192001" cy="6884339"/>
          </a:xfrm>
          <a:prstGeom prst="rect">
            <a:avLst/>
          </a:prstGeom>
          <a:solidFill>
            <a:srgbClr val="006C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800" dirty="0"/>
          </a:p>
        </p:txBody>
      </p:sp>
      <p:pic>
        <p:nvPicPr>
          <p:cNvPr id="9" name="Picture 8"/>
          <p:cNvPicPr>
            <a:picLocks noChangeAspect="1"/>
          </p:cNvPicPr>
          <p:nvPr/>
        </p:nvPicPr>
        <p:blipFill>
          <a:blip r:embed="rId2" cstate="email"/>
          <a:stretch>
            <a:fillRect/>
          </a:stretch>
        </p:blipFill>
        <p:spPr>
          <a:xfrm>
            <a:off x="4905552" y="1599845"/>
            <a:ext cx="2380896" cy="1995131"/>
          </a:xfrm>
          <a:prstGeom prst="rect">
            <a:avLst/>
          </a:prstGeom>
        </p:spPr>
      </p:pic>
      <p:sp>
        <p:nvSpPr>
          <p:cNvPr id="10" name="TextBox 9"/>
          <p:cNvSpPr txBox="1"/>
          <p:nvPr/>
        </p:nvSpPr>
        <p:spPr>
          <a:xfrm>
            <a:off x="2409372" y="4107545"/>
            <a:ext cx="7953829" cy="1211943"/>
          </a:xfrm>
          <a:prstGeom prst="rect">
            <a:avLst/>
          </a:prstGeom>
        </p:spPr>
        <p:txBody>
          <a:bodyPr vert="horz" wrap="square" lIns="0" tIns="0" rIns="0" bIns="0" numCol="2" spcCol="360000" rtlCol="0" anchor="ctr" anchorCtr="0">
            <a:normAutofit/>
          </a:bodyPr>
          <a:lstStyle/>
          <a:p>
            <a:pPr algn="l">
              <a:spcBef>
                <a:spcPts val="1200"/>
              </a:spcBef>
            </a:pPr>
            <a:endParaRPr lang="en-US" sz="1800" dirty="0"/>
          </a:p>
        </p:txBody>
      </p:sp>
      <p:sp>
        <p:nvSpPr>
          <p:cNvPr id="13" name="TextBox 12"/>
          <p:cNvSpPr txBox="1"/>
          <p:nvPr/>
        </p:nvSpPr>
        <p:spPr>
          <a:xfrm>
            <a:off x="0" y="3897087"/>
            <a:ext cx="12192000" cy="1872343"/>
          </a:xfrm>
          <a:prstGeom prst="rect">
            <a:avLst/>
          </a:prstGeom>
        </p:spPr>
        <p:txBody>
          <a:bodyPr vert="horz" wrap="square" lIns="1800000" tIns="0" rIns="1800000" bIns="0" numCol="1" spcCol="360000" rtlCol="0" anchor="ctr" anchorCtr="0">
            <a:normAutofit/>
          </a:bodyPr>
          <a:lstStyle/>
          <a:p>
            <a:pPr marL="0" marR="0" lvl="0" indent="0" algn="ctr" defTabSz="914400" rtl="0" eaLnBrk="1" fontAlgn="auto" latinLnBrk="0" hangingPunct="1">
              <a:lnSpc>
                <a:spcPct val="100000"/>
              </a:lnSpc>
              <a:spcBef>
                <a:spcPts val="1200"/>
              </a:spcBef>
              <a:spcAft>
                <a:spcPts val="0"/>
              </a:spcAft>
              <a:buClrTx/>
              <a:buSzTx/>
              <a:buFontTx/>
              <a:buNone/>
              <a:defRPr/>
            </a:pPr>
            <a:r>
              <a:rPr lang="en-AU" sz="1300" dirty="0">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The University of Canberra acknowledges the Ngunnawal people, traditional custodians of the lands where Bruce Campus is situated. We wish to acknowledge and respect their continuing culture and the contribution they make to the life of Canberra and the region. We also acknowledge all other First Nations Peoples on whose lands we gather.</a:t>
            </a:r>
            <a:endParaRPr lang="en-AU" sz="1300" dirty="0">
              <a:effectLst/>
              <a:latin typeface="Calibri" panose="020F0502020204030204" pitchFamily="34" charset="0"/>
              <a:ea typeface="Calibri" panose="020F0502020204030204" pitchFamily="34" charset="0"/>
              <a:cs typeface="Times New Roman" panose="02020603050405020304" pitchFamily="18" charset="0"/>
            </a:endParaRPr>
          </a:p>
          <a:p>
            <a:pPr algn="ctr">
              <a:spcBef>
                <a:spcPts val="1200"/>
              </a:spcBef>
            </a:pPr>
            <a:endParaRPr lang="en-US" sz="1300" dirty="0"/>
          </a:p>
        </p:txBody>
      </p:sp>
      <p:sp>
        <p:nvSpPr>
          <p:cNvPr id="2" name="Rectangle 1"/>
          <p:cNvSpPr/>
          <p:nvPr userDrawn="1"/>
        </p:nvSpPr>
        <p:spPr>
          <a:xfrm>
            <a:off x="1" y="304801"/>
            <a:ext cx="12192001" cy="6884339"/>
          </a:xfrm>
          <a:prstGeom prst="rect">
            <a:avLst/>
          </a:prstGeom>
          <a:solidFill>
            <a:srgbClr val="006C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800" dirty="0"/>
          </a:p>
        </p:txBody>
      </p:sp>
      <p:pic>
        <p:nvPicPr>
          <p:cNvPr id="3" name="Picture 2"/>
          <p:cNvPicPr>
            <a:picLocks noChangeAspect="1"/>
          </p:cNvPicPr>
          <p:nvPr userDrawn="1"/>
        </p:nvPicPr>
        <p:blipFill>
          <a:blip r:embed="rId3"/>
          <a:stretch>
            <a:fillRect/>
          </a:stretch>
        </p:blipFill>
        <p:spPr>
          <a:xfrm>
            <a:off x="4905552" y="965784"/>
            <a:ext cx="2380896" cy="1995131"/>
          </a:xfrm>
          <a:prstGeom prst="rect">
            <a:avLst/>
          </a:prstGeom>
        </p:spPr>
      </p:pic>
      <p:sp>
        <p:nvSpPr>
          <p:cNvPr id="4" name="TextBox 3"/>
          <p:cNvSpPr txBox="1"/>
          <p:nvPr userDrawn="1"/>
        </p:nvSpPr>
        <p:spPr>
          <a:xfrm>
            <a:off x="2409372" y="4107545"/>
            <a:ext cx="7953829" cy="1211943"/>
          </a:xfrm>
          <a:prstGeom prst="rect">
            <a:avLst/>
          </a:prstGeom>
        </p:spPr>
        <p:txBody>
          <a:bodyPr vert="horz" wrap="square" lIns="0" tIns="0" rIns="0" bIns="0" numCol="2" spcCol="360000" rtlCol="0" anchor="ctr" anchorCtr="0">
            <a:normAutofit/>
          </a:bodyPr>
          <a:lstStyle/>
          <a:p>
            <a:pPr algn="l">
              <a:spcBef>
                <a:spcPts val="1200"/>
              </a:spcBef>
            </a:pPr>
            <a:endParaRPr lang="en-US" sz="1800" dirty="0"/>
          </a:p>
        </p:txBody>
      </p:sp>
      <p:sp>
        <p:nvSpPr>
          <p:cNvPr id="5" name="TextBox 4"/>
          <p:cNvSpPr txBox="1"/>
          <p:nvPr userDrawn="1"/>
        </p:nvSpPr>
        <p:spPr>
          <a:xfrm>
            <a:off x="0" y="3171373"/>
            <a:ext cx="12192000" cy="1872343"/>
          </a:xfrm>
          <a:prstGeom prst="rect">
            <a:avLst/>
          </a:prstGeom>
        </p:spPr>
        <p:txBody>
          <a:bodyPr vert="horz" wrap="square" lIns="1800000" tIns="0" rIns="1800000" bIns="0" numCol="1" spcCol="360000" rtlCol="0" anchor="ctr" anchorCtr="0">
            <a:normAutofit/>
          </a:bodyPr>
          <a:lstStyle/>
          <a:p>
            <a:pPr marL="0" marR="0" lvl="0" indent="0" algn="ctr" defTabSz="914400" rtl="0" eaLnBrk="1" fontAlgn="auto" latinLnBrk="0" hangingPunct="1">
              <a:lnSpc>
                <a:spcPct val="100000"/>
              </a:lnSpc>
              <a:spcBef>
                <a:spcPts val="1200"/>
              </a:spcBef>
              <a:spcAft>
                <a:spcPts val="0"/>
              </a:spcAft>
              <a:buClrTx/>
              <a:buSzTx/>
              <a:buFontTx/>
              <a:buNone/>
              <a:defRPr/>
            </a:pPr>
            <a:r>
              <a:rPr lang="en-AU" sz="1300" dirty="0">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The University of Canberra acknowledges the Ngunnawal people, traditional custodians of the lands where Bruce Campus is situated. We wish to acknowledge and respect their continuing culture and the contribution they make to the life of Canberra and the region. We also acknowledge all other First Nations Peoples on whose lands we gather.</a:t>
            </a:r>
            <a:endParaRPr lang="en-AU" sz="1300" dirty="0">
              <a:effectLst/>
              <a:latin typeface="Calibri" panose="020F0502020204030204" pitchFamily="34" charset="0"/>
              <a:ea typeface="Calibri" panose="020F0502020204030204" pitchFamily="34" charset="0"/>
              <a:cs typeface="Times New Roman" panose="02020603050405020304" pitchFamily="18" charset="0"/>
            </a:endParaRPr>
          </a:p>
          <a:p>
            <a:pPr algn="ctr">
              <a:spcBef>
                <a:spcPts val="1200"/>
              </a:spcBef>
            </a:pPr>
            <a:endParaRPr lang="en-US" sz="1300" dirty="0"/>
          </a:p>
        </p:txBody>
      </p:sp>
      <p:pic>
        <p:nvPicPr>
          <p:cNvPr id="6" name="Picture 5"/>
          <p:cNvPicPr>
            <a:picLocks noChangeAspect="1"/>
          </p:cNvPicPr>
          <p:nvPr userDrawn="1"/>
        </p:nvPicPr>
        <p:blipFill>
          <a:blip r:embed="rId4"/>
          <a:stretch>
            <a:fillRect/>
          </a:stretch>
        </p:blipFill>
        <p:spPr>
          <a:xfrm>
            <a:off x="4743125" y="2256193"/>
            <a:ext cx="7492827" cy="4700337"/>
          </a:xfrm>
          <a:prstGeom prst="rect">
            <a:avLst/>
          </a:prstGeom>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One Third | Indigenous">
    <p:spTree>
      <p:nvGrpSpPr>
        <p:cNvPr id="1" name=""/>
        <p:cNvGrpSpPr/>
        <p:nvPr/>
      </p:nvGrpSpPr>
      <p:grpSpPr>
        <a:xfrm>
          <a:off x="0" y="0"/>
          <a:ext cx="0" cy="0"/>
          <a:chOff x="0" y="0"/>
          <a:chExt cx="0" cy="0"/>
        </a:xfrm>
      </p:grpSpPr>
      <p:sp>
        <p:nvSpPr>
          <p:cNvPr id="12" name="Content Placeholder 5"/>
          <p:cNvSpPr>
            <a:spLocks noGrp="1"/>
          </p:cNvSpPr>
          <p:nvPr>
            <p:ph sz="quarter" idx="4" hasCustomPrompt="1"/>
          </p:nvPr>
        </p:nvSpPr>
        <p:spPr>
          <a:xfrm>
            <a:off x="0" y="2"/>
            <a:ext cx="3783520" cy="6857999"/>
          </a:xfrm>
          <a:solidFill>
            <a:srgbClr val="92D6E3"/>
          </a:solidFill>
        </p:spPr>
        <p:txBody>
          <a:bodyPr anchor="ctr"/>
          <a:lstStyle>
            <a:lvl1pPr algn="ctr">
              <a:defRPr/>
            </a:lvl1pPr>
          </a:lstStyle>
          <a:p>
            <a:pPr lvl="0"/>
            <a:r>
              <a:rPr lang="en-US" dirty="0"/>
              <a:t>Insert image</a:t>
            </a:r>
            <a:endParaRPr lang="en-US" dirty="0"/>
          </a:p>
        </p:txBody>
      </p:sp>
      <p:pic>
        <p:nvPicPr>
          <p:cNvPr id="3" name="Picture 2"/>
          <p:cNvPicPr>
            <a:picLocks noChangeAspect="1"/>
          </p:cNvPicPr>
          <p:nvPr userDrawn="1"/>
        </p:nvPicPr>
        <p:blipFill rotWithShape="1">
          <a:blip r:embed="rId2"/>
          <a:srcRect l="22629" t="10145" r="26029" b="71611"/>
          <a:stretch>
            <a:fillRect/>
          </a:stretch>
        </p:blipFill>
        <p:spPr>
          <a:xfrm>
            <a:off x="7022122" y="5344864"/>
            <a:ext cx="5169879" cy="1513136"/>
          </a:xfrm>
          <a:prstGeom prst="rect">
            <a:avLst/>
          </a:prstGeom>
        </p:spPr>
      </p:pic>
      <p:sp>
        <p:nvSpPr>
          <p:cNvPr id="2" name="Subtitle 2"/>
          <p:cNvSpPr>
            <a:spLocks noGrp="1"/>
          </p:cNvSpPr>
          <p:nvPr>
            <p:ph type="subTitle" idx="4294967295" hasCustomPrompt="1"/>
          </p:nvPr>
        </p:nvSpPr>
        <p:spPr>
          <a:xfrm>
            <a:off x="4299811" y="3429003"/>
            <a:ext cx="7352927" cy="2437667"/>
          </a:xfrm>
        </p:spPr>
        <p:txBody>
          <a:bodyPr vert="horz" lIns="9000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lang="en-US" sz="2400" kern="1200" dirty="0">
                <a:solidFill>
                  <a:schemeClr val="tx1"/>
                </a:solidFill>
                <a:latin typeface="+mn-lt"/>
                <a:ea typeface="+mn-ea"/>
                <a:cs typeface="+mn-cs"/>
              </a:defRPr>
            </a:lvl1pPr>
          </a:lstStyle>
          <a:p>
            <a:pPr lvl="0"/>
            <a:r>
              <a:rPr lang="en-AU" sz="2000" dirty="0"/>
              <a:t>Lorem ipsum </a:t>
            </a:r>
            <a:r>
              <a:rPr lang="en-AU" sz="2000" dirty="0" err="1"/>
              <a:t>dolor</a:t>
            </a:r>
            <a:r>
              <a:rPr lang="en-AU" sz="2000" dirty="0"/>
              <a:t> sit </a:t>
            </a:r>
            <a:r>
              <a:rPr lang="en-AU" sz="2000" dirty="0" err="1"/>
              <a:t>amet</a:t>
            </a:r>
            <a:r>
              <a:rPr lang="en-AU" sz="2000" dirty="0"/>
              <a:t>, </a:t>
            </a:r>
            <a:r>
              <a:rPr lang="en-AU" sz="2000" dirty="0" err="1"/>
              <a:t>consectetur</a:t>
            </a:r>
            <a:r>
              <a:rPr lang="en-AU" sz="2000" dirty="0"/>
              <a:t> </a:t>
            </a:r>
            <a:r>
              <a:rPr lang="en-AU" sz="2000" dirty="0" err="1"/>
              <a:t>adipiscing</a:t>
            </a:r>
            <a:r>
              <a:rPr lang="en-AU" sz="2000" dirty="0"/>
              <a:t> </a:t>
            </a:r>
            <a:r>
              <a:rPr lang="en-AU" sz="2000" dirty="0" err="1"/>
              <a:t>elit</a:t>
            </a:r>
            <a:r>
              <a:rPr lang="en-AU" sz="2000" dirty="0"/>
              <a:t>. </a:t>
            </a:r>
            <a:r>
              <a:rPr lang="en-AU" sz="2000" dirty="0" err="1"/>
              <a:t>Suspendisse</a:t>
            </a:r>
            <a:r>
              <a:rPr lang="en-AU" sz="2000" dirty="0"/>
              <a:t> et </a:t>
            </a:r>
            <a:r>
              <a:rPr lang="en-AU" sz="2000" dirty="0" err="1"/>
              <a:t>vehicula</a:t>
            </a:r>
            <a:r>
              <a:rPr lang="en-AU" sz="2000" dirty="0"/>
              <a:t> </a:t>
            </a:r>
            <a:r>
              <a:rPr lang="en-AU" sz="2000" dirty="0" err="1"/>
              <a:t>risus</a:t>
            </a:r>
            <a:r>
              <a:rPr lang="en-AU" sz="2000" dirty="0"/>
              <a:t>. </a:t>
            </a:r>
            <a:r>
              <a:rPr lang="en-AU" sz="2000" dirty="0" err="1"/>
              <a:t>Mauris</a:t>
            </a:r>
            <a:r>
              <a:rPr lang="en-AU" sz="2000" dirty="0"/>
              <a:t> </a:t>
            </a:r>
            <a:r>
              <a:rPr lang="en-AU" sz="2000" dirty="0" err="1"/>
              <a:t>aliquet</a:t>
            </a:r>
            <a:r>
              <a:rPr lang="en-AU" sz="2000" dirty="0"/>
              <a:t> </a:t>
            </a:r>
            <a:r>
              <a:rPr lang="en-AU" sz="2000" dirty="0" err="1"/>
              <a:t>lectus</a:t>
            </a:r>
            <a:r>
              <a:rPr lang="en-AU" sz="2000" dirty="0"/>
              <a:t> </a:t>
            </a:r>
            <a:r>
              <a:rPr lang="en-AU" sz="2000" dirty="0" err="1"/>
              <a:t>urna</a:t>
            </a:r>
            <a:r>
              <a:rPr lang="en-AU" sz="2000" dirty="0"/>
              <a:t>, id cursus </a:t>
            </a:r>
            <a:r>
              <a:rPr lang="en-AU" sz="2000" dirty="0" err="1"/>
              <a:t>urna</a:t>
            </a:r>
            <a:r>
              <a:rPr lang="en-AU" sz="2000" dirty="0"/>
              <a:t> </a:t>
            </a:r>
            <a:r>
              <a:rPr lang="en-AU" sz="2000" dirty="0" err="1"/>
              <a:t>dapibus</a:t>
            </a:r>
            <a:r>
              <a:rPr lang="en-AU" sz="2000" dirty="0"/>
              <a:t> </a:t>
            </a:r>
            <a:r>
              <a:rPr lang="en-AU" sz="2000" dirty="0" err="1"/>
              <a:t>eu</a:t>
            </a:r>
            <a:r>
              <a:rPr lang="en-AU" sz="2000" dirty="0"/>
              <a:t>. </a:t>
            </a:r>
            <a:endParaRPr lang="en-AU" sz="2000" dirty="0"/>
          </a:p>
          <a:p>
            <a:pPr lvl="0"/>
            <a:r>
              <a:rPr lang="en-AU" sz="2000" dirty="0" err="1"/>
              <a:t>Nulla</a:t>
            </a:r>
            <a:r>
              <a:rPr lang="en-AU" sz="2000" dirty="0"/>
              <a:t> ante </a:t>
            </a:r>
            <a:r>
              <a:rPr lang="en-AU" sz="2000" dirty="0" err="1"/>
              <a:t>justo</a:t>
            </a:r>
            <a:r>
              <a:rPr lang="en-AU" sz="2000" dirty="0"/>
              <a:t>, </a:t>
            </a:r>
            <a:r>
              <a:rPr lang="en-AU" sz="2000" dirty="0" err="1"/>
              <a:t>ultricies</a:t>
            </a:r>
            <a:r>
              <a:rPr lang="en-AU" sz="2000" dirty="0"/>
              <a:t> </a:t>
            </a:r>
            <a:r>
              <a:rPr lang="en-AU" sz="2000" dirty="0" err="1"/>
              <a:t>sed</a:t>
            </a:r>
            <a:r>
              <a:rPr lang="en-AU" sz="2000" dirty="0"/>
              <a:t> </a:t>
            </a:r>
            <a:r>
              <a:rPr lang="en-AU" sz="2000" dirty="0" err="1"/>
              <a:t>nulla</a:t>
            </a:r>
            <a:r>
              <a:rPr lang="en-AU" sz="2000" dirty="0"/>
              <a:t> </a:t>
            </a:r>
            <a:r>
              <a:rPr lang="en-AU" sz="2000" dirty="0" err="1"/>
              <a:t>quis</a:t>
            </a:r>
            <a:r>
              <a:rPr lang="en-AU" sz="2000" dirty="0"/>
              <a:t>, </a:t>
            </a:r>
            <a:r>
              <a:rPr lang="en-AU" sz="2000" dirty="0" err="1"/>
              <a:t>facilisis</a:t>
            </a:r>
            <a:r>
              <a:rPr lang="en-AU" sz="2000" dirty="0"/>
              <a:t> </a:t>
            </a:r>
            <a:r>
              <a:rPr lang="en-AU" sz="2000" dirty="0" err="1"/>
              <a:t>consectetur</a:t>
            </a:r>
            <a:r>
              <a:rPr lang="en-AU" sz="2000" dirty="0"/>
              <a:t> magna. Morbi </a:t>
            </a:r>
            <a:r>
              <a:rPr lang="en-AU" sz="2000" dirty="0" err="1"/>
              <a:t>pellentesque</a:t>
            </a:r>
            <a:r>
              <a:rPr lang="en-AU" sz="2000" dirty="0"/>
              <a:t> </a:t>
            </a:r>
            <a:r>
              <a:rPr lang="en-AU" sz="2000" dirty="0" err="1"/>
              <a:t>turpis</a:t>
            </a:r>
            <a:r>
              <a:rPr lang="en-AU" sz="2000" dirty="0"/>
              <a:t> </a:t>
            </a:r>
            <a:r>
              <a:rPr lang="en-AU" sz="2000" dirty="0" err="1"/>
              <a:t>vel</a:t>
            </a:r>
            <a:r>
              <a:rPr lang="en-AU" sz="2000" dirty="0"/>
              <a:t> </a:t>
            </a:r>
            <a:r>
              <a:rPr lang="en-AU" sz="2000" dirty="0" err="1"/>
              <a:t>nisl</a:t>
            </a:r>
            <a:r>
              <a:rPr lang="en-AU" sz="2000" dirty="0"/>
              <a:t> </a:t>
            </a:r>
            <a:r>
              <a:rPr lang="en-AU" sz="2000" dirty="0" err="1"/>
              <a:t>scelerisque</a:t>
            </a:r>
            <a:r>
              <a:rPr lang="en-AU" sz="2000" dirty="0"/>
              <a:t> </a:t>
            </a:r>
            <a:r>
              <a:rPr lang="en-AU" sz="2000" dirty="0" err="1"/>
              <a:t>hendrerit</a:t>
            </a:r>
            <a:r>
              <a:rPr lang="en-AU" sz="2000" dirty="0"/>
              <a:t> </a:t>
            </a:r>
            <a:r>
              <a:rPr lang="en-AU" sz="2000" dirty="0" err="1"/>
              <a:t>ut</a:t>
            </a:r>
            <a:r>
              <a:rPr lang="en-AU" sz="2000" dirty="0"/>
              <a:t> pharetra </a:t>
            </a:r>
            <a:r>
              <a:rPr lang="en-AU" sz="2000" dirty="0" err="1"/>
              <a:t>lacus</a:t>
            </a:r>
            <a:r>
              <a:rPr lang="en-AU" sz="2000" dirty="0"/>
              <a:t>.</a:t>
            </a:r>
            <a:endParaRPr lang="en-US" sz="2000" dirty="0"/>
          </a:p>
        </p:txBody>
      </p:sp>
      <p:sp>
        <p:nvSpPr>
          <p:cNvPr id="4" name="Title 1"/>
          <p:cNvSpPr>
            <a:spLocks noGrp="1"/>
          </p:cNvSpPr>
          <p:nvPr>
            <p:ph type="ctrTitle" idx="9" hasCustomPrompt="1"/>
          </p:nvPr>
        </p:nvSpPr>
        <p:spPr>
          <a:xfrm>
            <a:off x="4299810" y="1051109"/>
            <a:ext cx="7352927" cy="2032547"/>
          </a:xfrm>
        </p:spPr>
        <p:txBody>
          <a:bodyPr vert="horz" lIns="91440" tIns="45720" rIns="91440" bIns="45720" rtlCol="0" anchor="t">
            <a:noAutofit/>
          </a:bodyPr>
          <a:lstStyle>
            <a:lvl1pPr>
              <a:defRPr lang="en-US" sz="4400" dirty="0"/>
            </a:lvl1pPr>
          </a:lstStyle>
          <a:p>
            <a:pPr lvl="0">
              <a:spcBef>
                <a:spcPct val="0"/>
              </a:spcBef>
            </a:pPr>
            <a:r>
              <a:rPr lang="en-US" b="1" dirty="0">
                <a:solidFill>
                  <a:srgbClr val="28A1BD"/>
                </a:solidFill>
                <a:latin typeface="+mn-lt"/>
              </a:rPr>
              <a:t>Example expanded title for presentation, additional text and third line.</a:t>
            </a:r>
            <a:endParaRPr lang="en-US" b="1" dirty="0">
              <a:solidFill>
                <a:srgbClr val="28A1BD"/>
              </a:solidFill>
              <a:latin typeface="+mn-lt"/>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4 photo layout | Indigenous">
    <p:spTree>
      <p:nvGrpSpPr>
        <p:cNvPr id="1" name=""/>
        <p:cNvGrpSpPr/>
        <p:nvPr/>
      </p:nvGrpSpPr>
      <p:grpSpPr>
        <a:xfrm>
          <a:off x="0" y="0"/>
          <a:ext cx="0" cy="0"/>
          <a:chOff x="0" y="0"/>
          <a:chExt cx="0" cy="0"/>
        </a:xfrm>
      </p:grpSpPr>
      <p:sp>
        <p:nvSpPr>
          <p:cNvPr id="3" name="Content Placeholder 5"/>
          <p:cNvSpPr>
            <a:spLocks noGrp="1"/>
          </p:cNvSpPr>
          <p:nvPr>
            <p:ph sz="quarter" idx="4" hasCustomPrompt="1"/>
          </p:nvPr>
        </p:nvSpPr>
        <p:spPr>
          <a:xfrm>
            <a:off x="164854" y="178231"/>
            <a:ext cx="2879767" cy="3250769"/>
          </a:xfrm>
          <a:solidFill>
            <a:srgbClr val="92D6E3"/>
          </a:solidFill>
        </p:spPr>
        <p:txBody>
          <a:bodyPr anchor="ctr"/>
          <a:lstStyle>
            <a:lvl1pPr algn="ctr">
              <a:defRPr/>
            </a:lvl1pPr>
          </a:lstStyle>
          <a:p>
            <a:pPr lvl="0"/>
            <a:r>
              <a:rPr lang="en-US" dirty="0"/>
              <a:t>Insert image</a:t>
            </a:r>
            <a:endParaRPr lang="en-US" dirty="0"/>
          </a:p>
        </p:txBody>
      </p:sp>
      <p:sp>
        <p:nvSpPr>
          <p:cNvPr id="4" name="Content Placeholder 5"/>
          <p:cNvSpPr>
            <a:spLocks noGrp="1"/>
          </p:cNvSpPr>
          <p:nvPr>
            <p:ph sz="quarter" idx="10" hasCustomPrompt="1"/>
          </p:nvPr>
        </p:nvSpPr>
        <p:spPr>
          <a:xfrm>
            <a:off x="3154198" y="178231"/>
            <a:ext cx="2879767" cy="3250769"/>
          </a:xfrm>
          <a:solidFill>
            <a:srgbClr val="92D6E3"/>
          </a:solidFill>
        </p:spPr>
        <p:txBody>
          <a:bodyPr anchor="ctr"/>
          <a:lstStyle>
            <a:lvl1pPr algn="ctr">
              <a:defRPr/>
            </a:lvl1pPr>
          </a:lstStyle>
          <a:p>
            <a:pPr lvl="0"/>
            <a:r>
              <a:rPr lang="en-US" dirty="0"/>
              <a:t>Insert image</a:t>
            </a:r>
            <a:endParaRPr lang="en-US" dirty="0"/>
          </a:p>
        </p:txBody>
      </p:sp>
      <p:sp>
        <p:nvSpPr>
          <p:cNvPr id="5" name="Content Placeholder 5"/>
          <p:cNvSpPr>
            <a:spLocks noGrp="1"/>
          </p:cNvSpPr>
          <p:nvPr>
            <p:ph sz="quarter" idx="11" hasCustomPrompt="1"/>
          </p:nvPr>
        </p:nvSpPr>
        <p:spPr>
          <a:xfrm>
            <a:off x="6148135" y="189580"/>
            <a:ext cx="2879767" cy="3250769"/>
          </a:xfrm>
          <a:solidFill>
            <a:srgbClr val="92D6E3"/>
          </a:solidFill>
        </p:spPr>
        <p:txBody>
          <a:bodyPr anchor="ctr"/>
          <a:lstStyle>
            <a:lvl1pPr algn="ctr">
              <a:defRPr/>
            </a:lvl1pPr>
          </a:lstStyle>
          <a:p>
            <a:pPr lvl="0"/>
            <a:r>
              <a:rPr lang="en-US" dirty="0"/>
              <a:t>Insert image</a:t>
            </a:r>
            <a:endParaRPr lang="en-US" dirty="0"/>
          </a:p>
        </p:txBody>
      </p:sp>
      <p:sp>
        <p:nvSpPr>
          <p:cNvPr id="6" name="Content Placeholder 5"/>
          <p:cNvSpPr>
            <a:spLocks noGrp="1"/>
          </p:cNvSpPr>
          <p:nvPr>
            <p:ph sz="quarter" idx="12" hasCustomPrompt="1"/>
          </p:nvPr>
        </p:nvSpPr>
        <p:spPr>
          <a:xfrm>
            <a:off x="9137479" y="200930"/>
            <a:ext cx="2879767" cy="3250769"/>
          </a:xfrm>
          <a:solidFill>
            <a:srgbClr val="92D6E3"/>
          </a:solidFill>
        </p:spPr>
        <p:txBody>
          <a:bodyPr anchor="ctr"/>
          <a:lstStyle>
            <a:lvl1pPr algn="ctr">
              <a:defRPr/>
            </a:lvl1pPr>
          </a:lstStyle>
          <a:p>
            <a:pPr lvl="0"/>
            <a:r>
              <a:rPr lang="en-US" dirty="0"/>
              <a:t>Insert image</a:t>
            </a:r>
            <a:endParaRPr lang="en-US" dirty="0"/>
          </a:p>
        </p:txBody>
      </p:sp>
      <p:sp>
        <p:nvSpPr>
          <p:cNvPr id="9" name="Text Placeholder 7"/>
          <p:cNvSpPr>
            <a:spLocks noGrp="1"/>
          </p:cNvSpPr>
          <p:nvPr>
            <p:ph type="body" sz="quarter" idx="13" hasCustomPrompt="1"/>
          </p:nvPr>
        </p:nvSpPr>
        <p:spPr>
          <a:xfrm>
            <a:off x="164855" y="4066390"/>
            <a:ext cx="2879766" cy="2287758"/>
          </a:xfrm>
        </p:spPr>
        <p:txBody>
          <a:bodyPr>
            <a:noAutofit/>
          </a:bodyPr>
          <a:lstStyle>
            <a:lvl1pPr marL="0" marR="0" indent="0" algn="ctr" defTabSz="914400" rtl="0" eaLnBrk="1" fontAlgn="auto" latinLnBrk="0" hangingPunct="1">
              <a:lnSpc>
                <a:spcPct val="100000"/>
              </a:lnSpc>
              <a:spcBef>
                <a:spcPts val="0"/>
              </a:spcBef>
              <a:spcAft>
                <a:spcPts val="1000"/>
              </a:spcAft>
              <a:buClrTx/>
              <a:buSzTx/>
              <a:buFontTx/>
              <a:buNone/>
              <a:defRPr lang="en-US" sz="2000" kern="1200" baseline="0" dirty="0">
                <a:solidFill>
                  <a:schemeClr val="tx1"/>
                </a:solidFill>
                <a:latin typeface="Calibri" panose="020F0502020204030204" pitchFamily="34" charset="0"/>
                <a:ea typeface="+mj-ea"/>
                <a:cs typeface="Calibri" panose="020F0502020204030204" pitchFamily="34" charset="0"/>
              </a:defRPr>
            </a:lvl1pPr>
          </a:lstStyle>
          <a:p>
            <a:pPr marL="0" marR="0" lvl="0" indent="0" algn="ctr" defTabSz="914400" rtl="0" eaLnBrk="1" fontAlgn="auto" latinLnBrk="0" hangingPunct="1">
              <a:lnSpc>
                <a:spcPct val="100000"/>
              </a:lnSpc>
              <a:spcBef>
                <a:spcPts val="0"/>
              </a:spcBef>
              <a:spcAft>
                <a:spcPts val="1000"/>
              </a:spcAft>
              <a:buClrTx/>
              <a:buSzTx/>
              <a:buFontTx/>
              <a:buNone/>
              <a:defRPr/>
            </a:pP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Nulla ante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justo</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ultricies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sed nulla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quis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facilisis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consectetur</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magna.</a:t>
            </a:r>
            <a:endPar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1000"/>
              </a:spcAft>
              <a:buClrTx/>
              <a:buSzTx/>
              <a:buFontTx/>
              <a:buNone/>
              <a:defRPr/>
            </a:pP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Morbi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pellentesque</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turpis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vel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nisl</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scelerisque</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hendrerit</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ut</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pharetra.</a:t>
            </a:r>
            <a:endParaRPr kumimoji="0" lang="en-US" sz="1800" b="0" i="0" u="none" strike="noStrike" kern="1200" cap="none" spc="0" normalizeH="0" baseline="0" noProof="0" dirty="0">
              <a:ln>
                <a:noFill/>
              </a:ln>
              <a:solidFill>
                <a:srgbClr val="414041"/>
              </a:solidFill>
              <a:effectLst/>
              <a:uLnTx/>
              <a:uFillTx/>
              <a:latin typeface="Calibri" panose="020F0502020204030204"/>
              <a:ea typeface="+mn-ea"/>
              <a:cs typeface="+mn-cs"/>
            </a:endParaRPr>
          </a:p>
        </p:txBody>
      </p:sp>
      <p:sp>
        <p:nvSpPr>
          <p:cNvPr id="10" name="Text Placeholder 6"/>
          <p:cNvSpPr>
            <a:spLocks noGrp="1"/>
          </p:cNvSpPr>
          <p:nvPr>
            <p:ph type="body" sz="quarter" idx="17" hasCustomPrompt="1"/>
          </p:nvPr>
        </p:nvSpPr>
        <p:spPr>
          <a:xfrm>
            <a:off x="165100" y="3551114"/>
            <a:ext cx="2879725" cy="445135"/>
          </a:xfrm>
        </p:spPr>
        <p:txBody>
          <a:bodyPr/>
          <a:lstStyle>
            <a:lvl1pPr algn="ctr">
              <a:defRPr b="1" i="0" baseline="0">
                <a:solidFill>
                  <a:schemeClr val="accent1"/>
                </a:solidFill>
                <a:latin typeface="Calibri" panose="020F0502020204030204" pitchFamily="34" charset="0"/>
              </a:defRPr>
            </a:lvl1pPr>
          </a:lstStyle>
          <a:p>
            <a:pPr marL="0" marR="0" lvl="0" indent="0" algn="ctr" defTabSz="914400" rtl="0" eaLnBrk="1" fontAlgn="auto" latinLnBrk="0" hangingPunct="1">
              <a:lnSpc>
                <a:spcPct val="100000"/>
              </a:lnSpc>
              <a:spcBef>
                <a:spcPts val="0"/>
              </a:spcBef>
              <a:spcAft>
                <a:spcPts val="1200"/>
              </a:spcAft>
              <a:buClrTx/>
              <a:buSzTx/>
              <a:buFontTx/>
              <a:buNone/>
              <a:defRPr/>
            </a:pPr>
            <a:r>
              <a:rPr kumimoji="0" lang="en-US" sz="2400" b="1" i="0" u="none" strike="noStrike" kern="1200" cap="none" spc="0" normalizeH="0" baseline="0" noProof="0" dirty="0">
                <a:ln>
                  <a:noFill/>
                </a:ln>
                <a:solidFill>
                  <a:srgbClr val="28A1BD"/>
                </a:solidFill>
                <a:effectLst/>
                <a:uLnTx/>
                <a:uFillTx/>
                <a:latin typeface="Calibri" panose="020F0502020204030204"/>
                <a:ea typeface="+mn-ea"/>
                <a:cs typeface="+mn-cs"/>
              </a:rPr>
              <a:t>Example Title 1</a:t>
            </a:r>
            <a:endParaRPr kumimoji="0" lang="en-AU" sz="1600" b="0" i="0" u="none" strike="noStrike" kern="1200" cap="none" spc="0" normalizeH="0" baseline="0" noProof="0" dirty="0">
              <a:ln>
                <a:noFill/>
              </a:ln>
              <a:solidFill>
                <a:srgbClr val="414041"/>
              </a:solidFill>
              <a:effectLst/>
              <a:uLnTx/>
              <a:uFillTx/>
              <a:latin typeface="Calibri" panose="020F0502020204030204"/>
              <a:ea typeface="+mn-ea"/>
              <a:cs typeface="+mn-cs"/>
            </a:endParaRPr>
          </a:p>
        </p:txBody>
      </p:sp>
      <p:sp>
        <p:nvSpPr>
          <p:cNvPr id="11" name="Text Placeholder 7"/>
          <p:cNvSpPr>
            <a:spLocks noGrp="1"/>
          </p:cNvSpPr>
          <p:nvPr>
            <p:ph type="body" sz="quarter" idx="18" hasCustomPrompt="1"/>
          </p:nvPr>
        </p:nvSpPr>
        <p:spPr>
          <a:xfrm>
            <a:off x="3154198" y="4066390"/>
            <a:ext cx="2879766" cy="2287758"/>
          </a:xfrm>
        </p:spPr>
        <p:txBody>
          <a:bodyPr>
            <a:noAutofit/>
          </a:bodyPr>
          <a:lstStyle>
            <a:lvl1pPr marL="0" marR="0" indent="0" algn="ctr" defTabSz="914400" rtl="0" eaLnBrk="1" fontAlgn="auto" latinLnBrk="0" hangingPunct="1">
              <a:lnSpc>
                <a:spcPct val="100000"/>
              </a:lnSpc>
              <a:spcBef>
                <a:spcPts val="0"/>
              </a:spcBef>
              <a:spcAft>
                <a:spcPts val="1000"/>
              </a:spcAft>
              <a:buClrTx/>
              <a:buSzTx/>
              <a:buFontTx/>
              <a:buNone/>
              <a:defRPr lang="en-US" sz="2000" kern="1200" baseline="0" dirty="0">
                <a:solidFill>
                  <a:schemeClr val="tx1"/>
                </a:solidFill>
                <a:latin typeface="Calibri" panose="020F0502020204030204" pitchFamily="34" charset="0"/>
                <a:ea typeface="+mj-ea"/>
                <a:cs typeface="Calibri" panose="020F0502020204030204" pitchFamily="34" charset="0"/>
              </a:defRPr>
            </a:lvl1pPr>
          </a:lstStyle>
          <a:p>
            <a:pPr marL="0" marR="0" lvl="0" indent="0" algn="ctr" defTabSz="914400" rtl="0" eaLnBrk="1" fontAlgn="auto" latinLnBrk="0" hangingPunct="1">
              <a:lnSpc>
                <a:spcPct val="100000"/>
              </a:lnSpc>
              <a:spcBef>
                <a:spcPts val="0"/>
              </a:spcBef>
              <a:spcAft>
                <a:spcPts val="1000"/>
              </a:spcAft>
              <a:buClrTx/>
              <a:buSzTx/>
              <a:buFontTx/>
              <a:buNone/>
              <a:defRPr/>
            </a:pP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Nulla ante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justo</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ultricies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sed nulla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quis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facilisis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consectetur</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magna.</a:t>
            </a:r>
            <a:endPar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1000"/>
              </a:spcAft>
              <a:buClrTx/>
              <a:buSzTx/>
              <a:buFontTx/>
              <a:buNone/>
              <a:defRPr/>
            </a:pP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Morbi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pellentesque</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turpis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vel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nisl</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scelerisque</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hendrerit</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ut</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pharetra.</a:t>
            </a:r>
            <a:endParaRPr kumimoji="0" lang="en-US" sz="1800" b="0" i="0" u="none" strike="noStrike" kern="1200" cap="none" spc="0" normalizeH="0" baseline="0" noProof="0" dirty="0">
              <a:ln>
                <a:noFill/>
              </a:ln>
              <a:solidFill>
                <a:srgbClr val="414041"/>
              </a:solidFill>
              <a:effectLst/>
              <a:uLnTx/>
              <a:uFillTx/>
              <a:latin typeface="Calibri" panose="020F0502020204030204"/>
              <a:ea typeface="+mn-ea"/>
              <a:cs typeface="+mn-cs"/>
            </a:endParaRPr>
          </a:p>
        </p:txBody>
      </p:sp>
      <p:sp>
        <p:nvSpPr>
          <p:cNvPr id="12" name="Text Placeholder 7"/>
          <p:cNvSpPr>
            <a:spLocks noGrp="1"/>
          </p:cNvSpPr>
          <p:nvPr>
            <p:ph type="body" sz="quarter" idx="20" hasCustomPrompt="1"/>
          </p:nvPr>
        </p:nvSpPr>
        <p:spPr>
          <a:xfrm>
            <a:off x="6147932" y="4066390"/>
            <a:ext cx="2879766" cy="2287758"/>
          </a:xfrm>
        </p:spPr>
        <p:txBody>
          <a:bodyPr>
            <a:noAutofit/>
          </a:bodyPr>
          <a:lstStyle>
            <a:lvl1pPr marL="0" marR="0" indent="0" algn="ctr" defTabSz="914400" rtl="0" eaLnBrk="1" fontAlgn="auto" latinLnBrk="0" hangingPunct="1">
              <a:lnSpc>
                <a:spcPct val="100000"/>
              </a:lnSpc>
              <a:spcBef>
                <a:spcPts val="0"/>
              </a:spcBef>
              <a:spcAft>
                <a:spcPts val="1000"/>
              </a:spcAft>
              <a:buClrTx/>
              <a:buSzTx/>
              <a:buFontTx/>
              <a:buNone/>
              <a:defRPr lang="en-US" sz="2000" kern="1200" baseline="0" dirty="0">
                <a:solidFill>
                  <a:schemeClr val="tx1"/>
                </a:solidFill>
                <a:latin typeface="Calibri" panose="020F0502020204030204" pitchFamily="34" charset="0"/>
                <a:ea typeface="+mj-ea"/>
                <a:cs typeface="Calibri" panose="020F0502020204030204" pitchFamily="34" charset="0"/>
              </a:defRPr>
            </a:lvl1pPr>
          </a:lstStyle>
          <a:p>
            <a:pPr marL="0" marR="0" lvl="0" indent="0" algn="ctr" defTabSz="914400" rtl="0" eaLnBrk="1" fontAlgn="auto" latinLnBrk="0" hangingPunct="1">
              <a:lnSpc>
                <a:spcPct val="100000"/>
              </a:lnSpc>
              <a:spcBef>
                <a:spcPts val="0"/>
              </a:spcBef>
              <a:spcAft>
                <a:spcPts val="1000"/>
              </a:spcAft>
              <a:buClrTx/>
              <a:buSzTx/>
              <a:buFontTx/>
              <a:buNone/>
              <a:defRPr/>
            </a:pP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Nulla ante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justo</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ultricies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sed nulla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quis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facilisis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consectetur</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magna.</a:t>
            </a:r>
            <a:endPar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1000"/>
              </a:spcAft>
              <a:buClrTx/>
              <a:buSzTx/>
              <a:buFontTx/>
              <a:buNone/>
              <a:defRPr/>
            </a:pP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Morbi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pellentesque</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turpis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vel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nisl</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scelerisque</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hendrerit</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ut</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pharetra.</a:t>
            </a:r>
            <a:endParaRPr kumimoji="0" lang="en-US" sz="1800" b="0" i="0" u="none" strike="noStrike" kern="1200" cap="none" spc="0" normalizeH="0" baseline="0" noProof="0" dirty="0">
              <a:ln>
                <a:noFill/>
              </a:ln>
              <a:solidFill>
                <a:srgbClr val="414041"/>
              </a:solidFill>
              <a:effectLst/>
              <a:uLnTx/>
              <a:uFillTx/>
              <a:latin typeface="Calibri" panose="020F0502020204030204"/>
              <a:ea typeface="+mn-ea"/>
              <a:cs typeface="+mn-cs"/>
            </a:endParaRPr>
          </a:p>
        </p:txBody>
      </p:sp>
      <p:sp>
        <p:nvSpPr>
          <p:cNvPr id="22" name="Text Placeholder 7"/>
          <p:cNvSpPr>
            <a:spLocks noGrp="1"/>
          </p:cNvSpPr>
          <p:nvPr>
            <p:ph type="body" sz="quarter" idx="22" hasCustomPrompt="1"/>
          </p:nvPr>
        </p:nvSpPr>
        <p:spPr>
          <a:xfrm>
            <a:off x="9137234" y="4066390"/>
            <a:ext cx="2879766" cy="2287758"/>
          </a:xfrm>
        </p:spPr>
        <p:txBody>
          <a:bodyPr>
            <a:noAutofit/>
          </a:bodyPr>
          <a:lstStyle>
            <a:lvl1pPr marL="0" marR="0" indent="0" algn="ctr" defTabSz="914400" rtl="0" eaLnBrk="1" fontAlgn="auto" latinLnBrk="0" hangingPunct="1">
              <a:lnSpc>
                <a:spcPct val="100000"/>
              </a:lnSpc>
              <a:spcBef>
                <a:spcPts val="0"/>
              </a:spcBef>
              <a:spcAft>
                <a:spcPts val="1000"/>
              </a:spcAft>
              <a:buClrTx/>
              <a:buSzTx/>
              <a:buFontTx/>
              <a:buNone/>
              <a:defRPr lang="en-US" sz="2000" kern="1200" baseline="0" dirty="0">
                <a:solidFill>
                  <a:schemeClr val="tx1"/>
                </a:solidFill>
                <a:latin typeface="Calibri" panose="020F0502020204030204" pitchFamily="34" charset="0"/>
                <a:ea typeface="+mj-ea"/>
                <a:cs typeface="Calibri" panose="020F0502020204030204" pitchFamily="34" charset="0"/>
              </a:defRPr>
            </a:lvl1pPr>
          </a:lstStyle>
          <a:p>
            <a:pPr marL="0" marR="0" lvl="0" indent="0" algn="ctr" defTabSz="914400" rtl="0" eaLnBrk="1" fontAlgn="auto" latinLnBrk="0" hangingPunct="1">
              <a:lnSpc>
                <a:spcPct val="100000"/>
              </a:lnSpc>
              <a:spcBef>
                <a:spcPts val="0"/>
              </a:spcBef>
              <a:spcAft>
                <a:spcPts val="1000"/>
              </a:spcAft>
              <a:buClrTx/>
              <a:buSzTx/>
              <a:buFontTx/>
              <a:buNone/>
              <a:defRPr/>
            </a:pP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Nulla ante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justo</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ultricies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sed nulla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quis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facilisis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consectetur</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magna.</a:t>
            </a:r>
            <a:endPar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1000"/>
              </a:spcAft>
              <a:buClrTx/>
              <a:buSzTx/>
              <a:buFontTx/>
              <a:buNone/>
              <a:defRPr/>
            </a:pP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Morbi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pellentesque</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turpis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vel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nisl</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scelerisque</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hendrerit</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ut</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pharetra.</a:t>
            </a:r>
            <a:endParaRPr kumimoji="0" lang="en-US" sz="1800" b="0" i="0" u="none" strike="noStrike" kern="1200" cap="none" spc="0" normalizeH="0" baseline="0" noProof="0" dirty="0">
              <a:ln>
                <a:noFill/>
              </a:ln>
              <a:solidFill>
                <a:srgbClr val="414041"/>
              </a:solidFill>
              <a:effectLst/>
              <a:uLnTx/>
              <a:uFillTx/>
              <a:latin typeface="Calibri" panose="020F0502020204030204"/>
              <a:ea typeface="+mn-ea"/>
              <a:cs typeface="+mn-cs"/>
            </a:endParaRPr>
          </a:p>
        </p:txBody>
      </p:sp>
      <p:sp>
        <p:nvSpPr>
          <p:cNvPr id="23" name="Text Placeholder 6"/>
          <p:cNvSpPr>
            <a:spLocks noGrp="1"/>
          </p:cNvSpPr>
          <p:nvPr>
            <p:ph type="body" sz="quarter" idx="24" hasCustomPrompt="1"/>
          </p:nvPr>
        </p:nvSpPr>
        <p:spPr>
          <a:xfrm>
            <a:off x="3154239" y="3551114"/>
            <a:ext cx="2879725" cy="445135"/>
          </a:xfrm>
        </p:spPr>
        <p:txBody>
          <a:bodyPr/>
          <a:lstStyle>
            <a:lvl1pPr algn="ctr">
              <a:defRPr b="1" i="0" baseline="0">
                <a:solidFill>
                  <a:schemeClr val="accent1"/>
                </a:solidFill>
                <a:latin typeface="Calibri" panose="020F0502020204030204" pitchFamily="34" charset="0"/>
              </a:defRPr>
            </a:lvl1pPr>
          </a:lstStyle>
          <a:p>
            <a:pPr marL="0" marR="0" lvl="0" indent="0" algn="ctr" defTabSz="914400" rtl="0" eaLnBrk="1" fontAlgn="auto" latinLnBrk="0" hangingPunct="1">
              <a:lnSpc>
                <a:spcPct val="100000"/>
              </a:lnSpc>
              <a:spcBef>
                <a:spcPts val="0"/>
              </a:spcBef>
              <a:spcAft>
                <a:spcPts val="1200"/>
              </a:spcAft>
              <a:buClrTx/>
              <a:buSzTx/>
              <a:buFontTx/>
              <a:buNone/>
              <a:defRPr/>
            </a:pPr>
            <a:r>
              <a:rPr kumimoji="0" lang="en-US" sz="2400" b="1" i="0" u="none" strike="noStrike" kern="1200" cap="none" spc="0" normalizeH="0" baseline="0" noProof="0" dirty="0">
                <a:ln>
                  <a:noFill/>
                </a:ln>
                <a:solidFill>
                  <a:srgbClr val="28A1BD"/>
                </a:solidFill>
                <a:effectLst/>
                <a:uLnTx/>
                <a:uFillTx/>
                <a:latin typeface="Calibri" panose="020F0502020204030204"/>
                <a:ea typeface="+mn-ea"/>
                <a:cs typeface="+mn-cs"/>
              </a:rPr>
              <a:t>Example Title 2</a:t>
            </a:r>
            <a:endParaRPr kumimoji="0" lang="en-AU" sz="1600" b="0" i="0" u="none" strike="noStrike" kern="1200" cap="none" spc="0" normalizeH="0" baseline="0" noProof="0" dirty="0">
              <a:ln>
                <a:noFill/>
              </a:ln>
              <a:solidFill>
                <a:srgbClr val="414041"/>
              </a:solidFill>
              <a:effectLst/>
              <a:uLnTx/>
              <a:uFillTx/>
              <a:latin typeface="Calibri" panose="020F0502020204030204"/>
              <a:ea typeface="+mn-ea"/>
              <a:cs typeface="+mn-cs"/>
            </a:endParaRPr>
          </a:p>
        </p:txBody>
      </p:sp>
      <p:sp>
        <p:nvSpPr>
          <p:cNvPr id="24" name="Text Placeholder 6"/>
          <p:cNvSpPr>
            <a:spLocks noGrp="1"/>
          </p:cNvSpPr>
          <p:nvPr>
            <p:ph type="body" sz="quarter" idx="25" hasCustomPrompt="1"/>
          </p:nvPr>
        </p:nvSpPr>
        <p:spPr>
          <a:xfrm>
            <a:off x="6143378" y="3551114"/>
            <a:ext cx="2879725" cy="445135"/>
          </a:xfrm>
        </p:spPr>
        <p:txBody>
          <a:bodyPr/>
          <a:lstStyle>
            <a:lvl1pPr algn="ctr">
              <a:defRPr b="1" i="0" baseline="0">
                <a:solidFill>
                  <a:schemeClr val="accent1"/>
                </a:solidFill>
                <a:latin typeface="Calibri" panose="020F0502020204030204" pitchFamily="34" charset="0"/>
              </a:defRPr>
            </a:lvl1pPr>
          </a:lstStyle>
          <a:p>
            <a:pPr marL="0" marR="0" lvl="0" indent="0" algn="ctr" defTabSz="914400" rtl="0" eaLnBrk="1" fontAlgn="auto" latinLnBrk="0" hangingPunct="1">
              <a:lnSpc>
                <a:spcPct val="100000"/>
              </a:lnSpc>
              <a:spcBef>
                <a:spcPts val="0"/>
              </a:spcBef>
              <a:spcAft>
                <a:spcPts val="1200"/>
              </a:spcAft>
              <a:buClrTx/>
              <a:buSzTx/>
              <a:buFontTx/>
              <a:buNone/>
              <a:defRPr/>
            </a:pPr>
            <a:r>
              <a:rPr kumimoji="0" lang="en-US" sz="2400" b="1" i="0" u="none" strike="noStrike" kern="1200" cap="none" spc="0" normalizeH="0" baseline="0" noProof="0" dirty="0">
                <a:ln>
                  <a:noFill/>
                </a:ln>
                <a:solidFill>
                  <a:srgbClr val="28A1BD"/>
                </a:solidFill>
                <a:effectLst/>
                <a:uLnTx/>
                <a:uFillTx/>
                <a:latin typeface="Calibri" panose="020F0502020204030204"/>
                <a:ea typeface="+mn-ea"/>
                <a:cs typeface="+mn-cs"/>
              </a:rPr>
              <a:t>Example Title 3</a:t>
            </a:r>
            <a:endParaRPr kumimoji="0" lang="en-AU" sz="1600" b="0" i="0" u="none" strike="noStrike" kern="1200" cap="none" spc="0" normalizeH="0" baseline="0" noProof="0" dirty="0">
              <a:ln>
                <a:noFill/>
              </a:ln>
              <a:solidFill>
                <a:srgbClr val="414041"/>
              </a:solidFill>
              <a:effectLst/>
              <a:uLnTx/>
              <a:uFillTx/>
              <a:latin typeface="Calibri" panose="020F0502020204030204"/>
              <a:ea typeface="+mn-ea"/>
              <a:cs typeface="+mn-cs"/>
            </a:endParaRPr>
          </a:p>
        </p:txBody>
      </p:sp>
      <p:sp>
        <p:nvSpPr>
          <p:cNvPr id="25" name="Text Placeholder 6"/>
          <p:cNvSpPr>
            <a:spLocks noGrp="1"/>
          </p:cNvSpPr>
          <p:nvPr>
            <p:ph type="body" sz="quarter" idx="26" hasCustomPrompt="1"/>
          </p:nvPr>
        </p:nvSpPr>
        <p:spPr>
          <a:xfrm>
            <a:off x="9132517" y="3551114"/>
            <a:ext cx="2879725" cy="445135"/>
          </a:xfrm>
        </p:spPr>
        <p:txBody>
          <a:bodyPr/>
          <a:lstStyle>
            <a:lvl1pPr algn="ctr">
              <a:defRPr b="1" i="0" baseline="0">
                <a:solidFill>
                  <a:schemeClr val="accent1"/>
                </a:solidFill>
                <a:latin typeface="Calibri" panose="020F0502020204030204" pitchFamily="34" charset="0"/>
              </a:defRPr>
            </a:lvl1pPr>
          </a:lstStyle>
          <a:p>
            <a:pPr marL="0" marR="0" lvl="0" indent="0" algn="ctr" defTabSz="914400" rtl="0" eaLnBrk="1" fontAlgn="auto" latinLnBrk="0" hangingPunct="1">
              <a:lnSpc>
                <a:spcPct val="100000"/>
              </a:lnSpc>
              <a:spcBef>
                <a:spcPts val="0"/>
              </a:spcBef>
              <a:spcAft>
                <a:spcPts val="1200"/>
              </a:spcAft>
              <a:buClrTx/>
              <a:buSzTx/>
              <a:buFontTx/>
              <a:buNone/>
              <a:defRPr/>
            </a:pPr>
            <a:r>
              <a:rPr kumimoji="0" lang="en-US" sz="2400" b="1" i="0" u="none" strike="noStrike" kern="1200" cap="none" spc="0" normalizeH="0" baseline="0" noProof="0" dirty="0">
                <a:ln>
                  <a:noFill/>
                </a:ln>
                <a:solidFill>
                  <a:srgbClr val="28A1BD"/>
                </a:solidFill>
                <a:effectLst/>
                <a:uLnTx/>
                <a:uFillTx/>
                <a:latin typeface="Calibri" panose="020F0502020204030204"/>
                <a:ea typeface="+mn-ea"/>
                <a:cs typeface="+mn-cs"/>
              </a:rPr>
              <a:t>Example Title 4</a:t>
            </a:r>
            <a:endParaRPr kumimoji="0" lang="en-AU" sz="1600" b="0" i="0" u="none" strike="noStrike" kern="1200" cap="none" spc="0" normalizeH="0" baseline="0" noProof="0" dirty="0">
              <a:ln>
                <a:noFill/>
              </a:ln>
              <a:solidFill>
                <a:srgbClr val="414041"/>
              </a:solidFill>
              <a:effectLst/>
              <a:uLnTx/>
              <a:uFillTx/>
              <a:latin typeface="Calibri" panose="020F0502020204030204"/>
              <a:ea typeface="+mn-ea"/>
              <a:cs typeface="+mn-cs"/>
            </a:endParaRPr>
          </a:p>
        </p:txBody>
      </p:sp>
      <p:pic>
        <p:nvPicPr>
          <p:cNvPr id="26" name="Picture 25"/>
          <p:cNvPicPr>
            <a:picLocks noChangeAspect="1"/>
          </p:cNvPicPr>
          <p:nvPr userDrawn="1"/>
        </p:nvPicPr>
        <p:blipFill rotWithShape="1">
          <a:blip r:embed="rId2"/>
          <a:srcRect l="12300" t="22567" r="16000" b="49373"/>
          <a:stretch>
            <a:fillRect/>
          </a:stretch>
        </p:blipFill>
        <p:spPr>
          <a:xfrm>
            <a:off x="3681046" y="5963700"/>
            <a:ext cx="8510954" cy="924889"/>
          </a:xfrm>
          <a:prstGeom prst="rect">
            <a:avLst/>
          </a:prstGeom>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Section breaks">
    <p:spTree>
      <p:nvGrpSpPr>
        <p:cNvPr id="1" name=""/>
        <p:cNvGrpSpPr/>
        <p:nvPr/>
      </p:nvGrpSpPr>
      <p:grpSpPr>
        <a:xfrm>
          <a:off x="0" y="0"/>
          <a:ext cx="0" cy="0"/>
          <a:chOff x="0" y="0"/>
          <a:chExt cx="0" cy="0"/>
        </a:xfrm>
      </p:grpSpPr>
      <p:sp>
        <p:nvSpPr>
          <p:cNvPr id="9" name="Text Placeholder 2"/>
          <p:cNvSpPr>
            <a:spLocks noGrp="1"/>
          </p:cNvSpPr>
          <p:nvPr>
            <p:ph type="body" idx="1" hasCustomPrompt="1"/>
          </p:nvPr>
        </p:nvSpPr>
        <p:spPr>
          <a:xfrm>
            <a:off x="7314702" y="1235141"/>
            <a:ext cx="4416989" cy="5059913"/>
          </a:xfrm>
        </p:spPr>
        <p:txBody>
          <a:bodyPr lIns="0" tIns="0" rIns="0" bIns="0" numCol="1" spcCol="270000"/>
          <a:lstStyle>
            <a:lvl1pPr marL="0" indent="0" algn="l" defTabSz="914400" rtl="0" eaLnBrk="1" latinLnBrk="0" hangingPunct="1">
              <a:lnSpc>
                <a:spcPct val="90000"/>
              </a:lnSpc>
              <a:spcBef>
                <a:spcPts val="1600"/>
              </a:spcBef>
              <a:spcAft>
                <a:spcPts val="1600"/>
              </a:spcAft>
              <a:buFont typeface="Arial" panose="020B0604020202020204" pitchFamily="34" charset="0"/>
              <a:buNone/>
              <a:defRPr lang="en-US" sz="1800" kern="1200" spc="0" baseline="0" dirty="0">
                <a:solidFill>
                  <a:schemeClr val="tx1"/>
                </a:solidFill>
                <a:latin typeface="+mn-lt"/>
                <a:ea typeface="+mn-ea"/>
                <a:cs typeface="+mn-cs"/>
              </a:defRPr>
            </a:lvl1pPr>
            <a:lvl2pPr marL="742950" indent="-285750">
              <a:buFont typeface="Arial" panose="020B0604020202020204" pitchFamily="34" charset="0"/>
              <a:buChar char="•"/>
              <a:defRPr sz="1400">
                <a:solidFill>
                  <a:schemeClr val="tx1"/>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a:spcAft>
                <a:spcPts val="0"/>
              </a:spcAft>
            </a:pPr>
            <a:r>
              <a:rPr lang="en-US" sz="2800" b="1">
                <a:solidFill>
                  <a:srgbClr val="28A1BD"/>
                </a:solidFill>
                <a:latin typeface="+mn-lt"/>
              </a:rPr>
              <a:t>Section 1</a:t>
            </a:r>
            <a:endParaRPr lang="en-US" sz="2800" b="1">
              <a:solidFill>
                <a:srgbClr val="28A1BD"/>
              </a:solidFill>
              <a:latin typeface="+mn-lt"/>
            </a:endParaRPr>
          </a:p>
          <a:p>
            <a:pPr>
              <a:spcAft>
                <a:spcPts val="1200"/>
              </a:spcAft>
            </a:pPr>
            <a:r>
              <a:rPr lang="en-US" sz="1800">
                <a:latin typeface="+mn-lt"/>
              </a:rPr>
              <a:t>Overview text breakdown</a:t>
            </a:r>
            <a:endParaRPr lang="en-US" sz="1800">
              <a:latin typeface="+mn-lt"/>
            </a:endParaRPr>
          </a:p>
          <a:p>
            <a:pPr>
              <a:spcBef>
                <a:spcPts val="1200"/>
              </a:spcBef>
              <a:spcAft>
                <a:spcPts val="0"/>
              </a:spcAft>
            </a:pPr>
            <a:r>
              <a:rPr lang="en-US" sz="2800" b="1">
                <a:solidFill>
                  <a:srgbClr val="28A1BD"/>
                </a:solidFill>
                <a:latin typeface="+mn-lt"/>
              </a:rPr>
              <a:t>Section 2</a:t>
            </a:r>
            <a:endParaRPr lang="en-US" sz="2800" b="1">
              <a:solidFill>
                <a:srgbClr val="28A1BD"/>
              </a:solidFill>
              <a:latin typeface="+mn-lt"/>
            </a:endParaRPr>
          </a:p>
          <a:p>
            <a:pPr>
              <a:spcAft>
                <a:spcPts val="1200"/>
              </a:spcAft>
            </a:pPr>
            <a:r>
              <a:rPr lang="en-US" sz="1800"/>
              <a:t>Overview text breakdown</a:t>
            </a:r>
            <a:endParaRPr lang="en-US" sz="1800" b="1">
              <a:solidFill>
                <a:srgbClr val="28A1BD"/>
              </a:solidFill>
              <a:latin typeface="+mn-lt"/>
            </a:endParaRPr>
          </a:p>
          <a:p>
            <a:pPr>
              <a:spcBef>
                <a:spcPts val="1200"/>
              </a:spcBef>
              <a:spcAft>
                <a:spcPts val="0"/>
              </a:spcAft>
            </a:pPr>
            <a:r>
              <a:rPr lang="en-US" sz="2800" b="1">
                <a:solidFill>
                  <a:srgbClr val="28A1BD"/>
                </a:solidFill>
                <a:latin typeface="+mn-lt"/>
              </a:rPr>
              <a:t>Section 3</a:t>
            </a:r>
            <a:endParaRPr lang="en-US" sz="2800" b="1">
              <a:solidFill>
                <a:srgbClr val="28A1BD"/>
              </a:solidFill>
              <a:latin typeface="+mn-lt"/>
            </a:endParaRPr>
          </a:p>
          <a:p>
            <a:pPr>
              <a:spcAft>
                <a:spcPts val="1200"/>
              </a:spcAft>
            </a:pPr>
            <a:r>
              <a:rPr lang="en-US" sz="1800"/>
              <a:t>Overview text breakdown</a:t>
            </a:r>
            <a:endParaRPr lang="en-US" sz="1800" b="1">
              <a:solidFill>
                <a:srgbClr val="28A1BD"/>
              </a:solidFill>
              <a:latin typeface="+mn-lt"/>
            </a:endParaRPr>
          </a:p>
          <a:p>
            <a:pPr>
              <a:spcBef>
                <a:spcPts val="1200"/>
              </a:spcBef>
              <a:spcAft>
                <a:spcPts val="0"/>
              </a:spcAft>
            </a:pPr>
            <a:r>
              <a:rPr lang="en-US" sz="2800" b="1">
                <a:solidFill>
                  <a:srgbClr val="28A1BD"/>
                </a:solidFill>
                <a:latin typeface="+mn-lt"/>
              </a:rPr>
              <a:t>Section 4</a:t>
            </a:r>
            <a:endParaRPr lang="en-US" sz="2800" b="1">
              <a:solidFill>
                <a:srgbClr val="28A1BD"/>
              </a:solidFill>
              <a:latin typeface="+mn-lt"/>
            </a:endParaRPr>
          </a:p>
          <a:p>
            <a:pPr>
              <a:spcAft>
                <a:spcPts val="1200"/>
              </a:spcAft>
            </a:pPr>
            <a:r>
              <a:rPr lang="en-US" sz="1800"/>
              <a:t>Overview text breakdown</a:t>
            </a:r>
            <a:endParaRPr lang="en-US" sz="1800" b="1">
              <a:solidFill>
                <a:srgbClr val="28A1BD"/>
              </a:solidFill>
              <a:latin typeface="+mn-lt"/>
            </a:endParaRPr>
          </a:p>
          <a:p>
            <a:pPr>
              <a:spcBef>
                <a:spcPts val="1200"/>
              </a:spcBef>
              <a:spcAft>
                <a:spcPts val="0"/>
              </a:spcAft>
            </a:pPr>
            <a:r>
              <a:rPr lang="en-US" sz="2800" b="1">
                <a:solidFill>
                  <a:srgbClr val="28A1BD"/>
                </a:solidFill>
                <a:latin typeface="+mn-lt"/>
              </a:rPr>
              <a:t>Section 5</a:t>
            </a:r>
            <a:endParaRPr lang="en-US" sz="2800" b="1">
              <a:solidFill>
                <a:srgbClr val="28A1BD"/>
              </a:solidFill>
              <a:latin typeface="+mn-lt"/>
            </a:endParaRPr>
          </a:p>
          <a:p>
            <a:pPr>
              <a:spcAft>
                <a:spcPts val="1200"/>
              </a:spcAft>
            </a:pPr>
            <a:r>
              <a:rPr lang="en-US" sz="1800"/>
              <a:t>Overview text breakdown</a:t>
            </a:r>
            <a:endParaRPr lang="en-US" sz="180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6_Title Slide">
    <p:spTree>
      <p:nvGrpSpPr>
        <p:cNvPr id="1" name=""/>
        <p:cNvGrpSpPr/>
        <p:nvPr/>
      </p:nvGrpSpPr>
      <p:grpSpPr>
        <a:xfrm>
          <a:off x="0" y="0"/>
          <a:ext cx="0" cy="0"/>
          <a:chOff x="0" y="0"/>
          <a:chExt cx="0" cy="0"/>
        </a:xfrm>
      </p:grpSpPr>
      <p:pic>
        <p:nvPicPr>
          <p:cNvPr id="17" name="Picture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xt Placeholder 4"/>
          <p:cNvSpPr>
            <a:spLocks noGrp="1"/>
          </p:cNvSpPr>
          <p:nvPr>
            <p:ph type="body" sz="quarter" idx="12"/>
          </p:nvPr>
        </p:nvSpPr>
        <p:spPr>
          <a:xfrm>
            <a:off x="575323" y="1146899"/>
            <a:ext cx="6119439" cy="368877"/>
          </a:xfrm>
        </p:spPr>
        <p:txBody>
          <a:bodyPr/>
          <a:lstStyle>
            <a:lvl1pPr marL="0" indent="0">
              <a:buNone/>
              <a:defRPr b="1" spc="0" baseline="0">
                <a:solidFill>
                  <a:srgbClr val="595959"/>
                </a:solidFill>
              </a:defRPr>
            </a:lvl1pPr>
          </a:lstStyle>
          <a:p>
            <a:pPr lvl="0"/>
            <a:r>
              <a:rPr lang="en-US"/>
              <a:t>Click to edit Master text styles</a:t>
            </a:r>
            <a:endParaRPr lang="en-US"/>
          </a:p>
        </p:txBody>
      </p:sp>
      <p:sp>
        <p:nvSpPr>
          <p:cNvPr id="8" name="Title 2"/>
          <p:cNvSpPr>
            <a:spLocks noGrp="1"/>
          </p:cNvSpPr>
          <p:nvPr>
            <p:ph type="title" hasCustomPrompt="1"/>
          </p:nvPr>
        </p:nvSpPr>
        <p:spPr>
          <a:xfrm>
            <a:off x="577091" y="464156"/>
            <a:ext cx="6117668" cy="491835"/>
          </a:xfrm>
        </p:spPr>
        <p:txBody>
          <a:bodyPr/>
          <a:lstStyle>
            <a:lvl1pPr>
              <a:defRPr b="1" cap="all" baseline="0">
                <a:solidFill>
                  <a:srgbClr val="00ACD3"/>
                </a:solidFill>
              </a:defRPr>
            </a:lvl1pPr>
          </a:lstStyle>
          <a:p>
            <a:r>
              <a:rPr lang="en-US"/>
              <a:t>Title</a:t>
            </a:r>
            <a:endParaRPr lang="en-US"/>
          </a:p>
        </p:txBody>
      </p:sp>
      <p:sp>
        <p:nvSpPr>
          <p:cNvPr id="7" name="Text Placeholder 6"/>
          <p:cNvSpPr>
            <a:spLocks noGrp="1"/>
          </p:cNvSpPr>
          <p:nvPr>
            <p:ph type="body" sz="quarter" idx="13"/>
          </p:nvPr>
        </p:nvSpPr>
        <p:spPr>
          <a:xfrm>
            <a:off x="578680" y="1790965"/>
            <a:ext cx="6118515" cy="307396"/>
          </a:xfrm>
        </p:spPr>
        <p:txBody>
          <a:bodyPr/>
          <a:lstStyle>
            <a:lvl1pPr marL="342265" indent="-342265">
              <a:buFont typeface="Arial" panose="020B0604020202020204" pitchFamily="34" charset="0"/>
              <a:buChar char="•"/>
              <a:defRPr sz="2000">
                <a:solidFill>
                  <a:srgbClr val="595959"/>
                </a:solidFill>
              </a:defRPr>
            </a:lvl1pPr>
          </a:lstStyle>
          <a:p>
            <a:pPr lvl="0"/>
            <a:r>
              <a:rPr lang="en-US"/>
              <a:t>Click to edit Master text styles</a:t>
            </a:r>
            <a:endParaRPr lang="en-US"/>
          </a:p>
        </p:txBody>
      </p:sp>
      <p:sp>
        <p:nvSpPr>
          <p:cNvPr id="6" name="Picture Placeholder 5"/>
          <p:cNvSpPr>
            <a:spLocks noGrp="1"/>
          </p:cNvSpPr>
          <p:nvPr>
            <p:ph type="pic" sz="quarter" idx="14"/>
          </p:nvPr>
        </p:nvSpPr>
        <p:spPr>
          <a:xfrm>
            <a:off x="6881250" y="0"/>
            <a:ext cx="5310753" cy="368877"/>
          </a:xfrm>
          <a:solidFill>
            <a:srgbClr val="00ACD3"/>
          </a:solidFill>
        </p:spPr>
        <p:txBody>
          <a:bodyPr/>
          <a:lstStyle/>
          <a:p>
            <a:endParaRPr lang="en-US"/>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53225" y="6102545"/>
            <a:ext cx="1634591" cy="544312"/>
          </a:xfrm>
          <a:prstGeom prst="rect">
            <a:avLst/>
          </a:prstGeom>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Content section break | Corporate">
    <p:spTree>
      <p:nvGrpSpPr>
        <p:cNvPr id="1" name=""/>
        <p:cNvGrpSpPr/>
        <p:nvPr/>
      </p:nvGrpSpPr>
      <p:grpSpPr>
        <a:xfrm>
          <a:off x="0" y="0"/>
          <a:ext cx="0" cy="0"/>
          <a:chOff x="0" y="0"/>
          <a:chExt cx="0" cy="0"/>
        </a:xfrm>
      </p:grpSpPr>
      <p:sp>
        <p:nvSpPr>
          <p:cNvPr id="4" name="Text Placeholder 2"/>
          <p:cNvSpPr>
            <a:spLocks noGrp="1"/>
          </p:cNvSpPr>
          <p:nvPr>
            <p:ph type="body" idx="1" hasCustomPrompt="1"/>
          </p:nvPr>
        </p:nvSpPr>
        <p:spPr>
          <a:xfrm>
            <a:off x="7314701" y="1122362"/>
            <a:ext cx="4416989" cy="5059913"/>
          </a:xfrm>
        </p:spPr>
        <p:txBody>
          <a:bodyPr lIns="0" tIns="0" rIns="0" bIns="0" numCol="1" spcCol="270000"/>
          <a:lstStyle>
            <a:lvl1pPr marL="0" indent="0" algn="l" defTabSz="914400" rtl="0" eaLnBrk="1" latinLnBrk="0" hangingPunct="1">
              <a:lnSpc>
                <a:spcPct val="90000"/>
              </a:lnSpc>
              <a:spcBef>
                <a:spcPts val="100"/>
              </a:spcBef>
              <a:spcAft>
                <a:spcPts val="1200"/>
              </a:spcAft>
              <a:buFont typeface="Arial" panose="020B0604020202020204" pitchFamily="34" charset="0"/>
              <a:buNone/>
              <a:defRPr lang="en-US" sz="1800" kern="1200" spc="0" baseline="0" dirty="0">
                <a:solidFill>
                  <a:schemeClr val="tx1"/>
                </a:solidFill>
                <a:latin typeface="+mn-lt"/>
                <a:ea typeface="+mn-ea"/>
                <a:cs typeface="+mn-cs"/>
              </a:defRPr>
            </a:lvl1pPr>
            <a:lvl2pPr marL="742950" indent="-285750">
              <a:buFont typeface="Arial" panose="020B0604020202020204" pitchFamily="34" charset="0"/>
              <a:buChar char="•"/>
              <a:defRPr sz="1400">
                <a:solidFill>
                  <a:schemeClr val="tx1"/>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a:spcAft>
                <a:spcPts val="0"/>
              </a:spcAft>
            </a:pPr>
            <a:r>
              <a:rPr lang="en-US" sz="2800" b="1" dirty="0">
                <a:solidFill>
                  <a:srgbClr val="28A1BD"/>
                </a:solidFill>
                <a:latin typeface="+mn-lt"/>
              </a:rPr>
              <a:t>Section 1</a:t>
            </a:r>
            <a:endParaRPr lang="en-US" sz="2800" b="1" dirty="0">
              <a:solidFill>
                <a:srgbClr val="28A1BD"/>
              </a:solidFill>
              <a:latin typeface="+mn-lt"/>
            </a:endParaRPr>
          </a:p>
          <a:p>
            <a:pPr>
              <a:spcAft>
                <a:spcPts val="1200"/>
              </a:spcAft>
            </a:pPr>
            <a:r>
              <a:rPr lang="en-US" sz="1800" dirty="0">
                <a:latin typeface="+mn-lt"/>
              </a:rPr>
              <a:t>Overview text breakdown</a:t>
            </a:r>
            <a:endParaRPr lang="en-US" sz="1800" dirty="0">
              <a:latin typeface="+mn-lt"/>
            </a:endParaRPr>
          </a:p>
          <a:p>
            <a:pPr>
              <a:spcBef>
                <a:spcPts val="1200"/>
              </a:spcBef>
              <a:spcAft>
                <a:spcPts val="0"/>
              </a:spcAft>
            </a:pPr>
            <a:r>
              <a:rPr lang="en-US" sz="2800" b="1" dirty="0">
                <a:solidFill>
                  <a:srgbClr val="28A1BD"/>
                </a:solidFill>
                <a:latin typeface="+mn-lt"/>
              </a:rPr>
              <a:t>Section 2</a:t>
            </a:r>
            <a:endParaRPr lang="en-US" sz="2800" b="1" dirty="0">
              <a:solidFill>
                <a:srgbClr val="28A1BD"/>
              </a:solidFill>
              <a:latin typeface="+mn-lt"/>
            </a:endParaRPr>
          </a:p>
          <a:p>
            <a:pPr>
              <a:spcAft>
                <a:spcPts val="1200"/>
              </a:spcAft>
            </a:pPr>
            <a:r>
              <a:rPr lang="en-US" sz="1800" dirty="0"/>
              <a:t>Overview text breakdown</a:t>
            </a:r>
            <a:endParaRPr lang="en-US" sz="1800" b="1" dirty="0">
              <a:solidFill>
                <a:srgbClr val="28A1BD"/>
              </a:solidFill>
              <a:latin typeface="+mn-lt"/>
            </a:endParaRPr>
          </a:p>
          <a:p>
            <a:pPr>
              <a:spcBef>
                <a:spcPts val="1200"/>
              </a:spcBef>
              <a:spcAft>
                <a:spcPts val="0"/>
              </a:spcAft>
            </a:pPr>
            <a:r>
              <a:rPr lang="en-US" sz="2800" b="1" dirty="0">
                <a:solidFill>
                  <a:srgbClr val="28A1BD"/>
                </a:solidFill>
                <a:latin typeface="+mn-lt"/>
              </a:rPr>
              <a:t>Section 3</a:t>
            </a:r>
            <a:endParaRPr lang="en-US" sz="2800" b="1" dirty="0">
              <a:solidFill>
                <a:srgbClr val="28A1BD"/>
              </a:solidFill>
              <a:latin typeface="+mn-lt"/>
            </a:endParaRPr>
          </a:p>
          <a:p>
            <a:pPr>
              <a:spcAft>
                <a:spcPts val="1200"/>
              </a:spcAft>
            </a:pPr>
            <a:r>
              <a:rPr lang="en-US" sz="1800" dirty="0"/>
              <a:t>Overview text breakdown</a:t>
            </a:r>
            <a:endParaRPr lang="en-US" sz="1800" b="1" dirty="0">
              <a:solidFill>
                <a:srgbClr val="28A1BD"/>
              </a:solidFill>
              <a:latin typeface="+mn-lt"/>
            </a:endParaRPr>
          </a:p>
          <a:p>
            <a:pPr>
              <a:spcBef>
                <a:spcPts val="1200"/>
              </a:spcBef>
              <a:spcAft>
                <a:spcPts val="0"/>
              </a:spcAft>
            </a:pPr>
            <a:r>
              <a:rPr lang="en-US" sz="2800" b="1" dirty="0">
                <a:solidFill>
                  <a:srgbClr val="28A1BD"/>
                </a:solidFill>
                <a:latin typeface="+mn-lt"/>
              </a:rPr>
              <a:t>Section 4</a:t>
            </a:r>
            <a:endParaRPr lang="en-US" sz="2800" b="1" dirty="0">
              <a:solidFill>
                <a:srgbClr val="28A1BD"/>
              </a:solidFill>
              <a:latin typeface="+mn-lt"/>
            </a:endParaRPr>
          </a:p>
          <a:p>
            <a:pPr>
              <a:spcAft>
                <a:spcPts val="1200"/>
              </a:spcAft>
            </a:pPr>
            <a:r>
              <a:rPr lang="en-US" sz="1800" dirty="0"/>
              <a:t>Overview text breakdown</a:t>
            </a:r>
            <a:endParaRPr lang="en-US" sz="1800" b="1" dirty="0">
              <a:solidFill>
                <a:srgbClr val="28A1BD"/>
              </a:solidFill>
              <a:latin typeface="+mn-lt"/>
            </a:endParaRPr>
          </a:p>
          <a:p>
            <a:pPr>
              <a:spcBef>
                <a:spcPts val="1200"/>
              </a:spcBef>
              <a:spcAft>
                <a:spcPts val="0"/>
              </a:spcAft>
            </a:pPr>
            <a:r>
              <a:rPr lang="en-US" sz="2800" b="1" dirty="0">
                <a:solidFill>
                  <a:srgbClr val="28A1BD"/>
                </a:solidFill>
                <a:latin typeface="+mn-lt"/>
              </a:rPr>
              <a:t>Section 5</a:t>
            </a:r>
            <a:endParaRPr lang="en-US" sz="2800" b="1" dirty="0">
              <a:solidFill>
                <a:srgbClr val="28A1BD"/>
              </a:solidFill>
              <a:latin typeface="+mn-lt"/>
            </a:endParaRPr>
          </a:p>
          <a:p>
            <a:pPr>
              <a:spcAft>
                <a:spcPts val="1200"/>
              </a:spcAft>
            </a:pPr>
            <a:r>
              <a:rPr lang="en-US" sz="1800" dirty="0"/>
              <a:t>Overview text breakdown</a:t>
            </a:r>
            <a:endParaRPr lang="en-US" sz="1800" dirty="0"/>
          </a:p>
        </p:txBody>
      </p:sp>
      <p:sp>
        <p:nvSpPr>
          <p:cNvPr id="6" name="Text Placeholder 5"/>
          <p:cNvSpPr>
            <a:spLocks noGrp="1"/>
          </p:cNvSpPr>
          <p:nvPr>
            <p:ph type="body" sz="quarter" idx="11" hasCustomPrompt="1"/>
          </p:nvPr>
        </p:nvSpPr>
        <p:spPr>
          <a:xfrm>
            <a:off x="546599" y="1122363"/>
            <a:ext cx="5057031" cy="5441950"/>
          </a:xfrm>
        </p:spPr>
        <p:txBody>
          <a:bodyPr>
            <a:normAutofit/>
          </a:bodyPr>
          <a:lstStyle>
            <a:lvl1pPr>
              <a:defRPr sz="3600"/>
            </a:lvl1pPr>
          </a:lstStyle>
          <a:p>
            <a:r>
              <a:rPr lang="en-US" b="1" dirty="0">
                <a:solidFill>
                  <a:srgbClr val="28A1BD"/>
                </a:solidFill>
                <a:latin typeface="+mn-lt"/>
              </a:rPr>
              <a:t>Example expanded title for presentation, second line example continues.</a:t>
            </a:r>
            <a:endParaRPr lang="en-US" b="1" dirty="0">
              <a:solidFill>
                <a:srgbClr val="28A1BD"/>
              </a:solidFill>
              <a:latin typeface="+mn-lt"/>
            </a:endParaRPr>
          </a:p>
        </p:txBody>
      </p:sp>
      <p:pic>
        <p:nvPicPr>
          <p:cNvPr id="7" name="Picture 6"/>
          <p:cNvPicPr>
            <a:picLocks noChangeAspect="1"/>
          </p:cNvPicPr>
          <p:nvPr userDrawn="1"/>
        </p:nvPicPr>
        <p:blipFill rotWithShape="1">
          <a:blip r:embed="rId2"/>
          <a:srcRect l="31876" t="7179" r="16282" b="58291"/>
          <a:stretch>
            <a:fillRect/>
          </a:stretch>
        </p:blipFill>
        <p:spPr>
          <a:xfrm>
            <a:off x="-1" y="3156268"/>
            <a:ext cx="4846013" cy="3701732"/>
          </a:xfrm>
          <a:prstGeom prst="rect">
            <a:avLst/>
          </a:prstGeom>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Page | Corporate">
    <p:spTree>
      <p:nvGrpSpPr>
        <p:cNvPr id="1" name=""/>
        <p:cNvGrpSpPr/>
        <p:nvPr/>
      </p:nvGrpSpPr>
      <p:grpSpPr>
        <a:xfrm>
          <a:off x="0" y="0"/>
          <a:ext cx="0" cy="0"/>
          <a:chOff x="0" y="0"/>
          <a:chExt cx="0" cy="0"/>
        </a:xfrm>
      </p:grpSpPr>
      <p:sp>
        <p:nvSpPr>
          <p:cNvPr id="7" name="Rectangle 6"/>
          <p:cNvSpPr/>
          <p:nvPr userDrawn="1"/>
        </p:nvSpPr>
        <p:spPr>
          <a:xfrm>
            <a:off x="0" y="2365829"/>
            <a:ext cx="12192001" cy="4518509"/>
          </a:xfrm>
          <a:prstGeom prst="rect">
            <a:avLst/>
          </a:prstGeom>
          <a:solidFill>
            <a:srgbClr val="006C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9" name="Picture 8"/>
          <p:cNvPicPr>
            <a:picLocks noChangeAspect="1"/>
          </p:cNvPicPr>
          <p:nvPr userDrawn="1"/>
        </p:nvPicPr>
        <p:blipFill rotWithShape="1">
          <a:blip r:embed="rId2" cstate="email"/>
          <a:srcRect l="23761" t="20000" r="12115" b="33757"/>
          <a:stretch>
            <a:fillRect/>
          </a:stretch>
        </p:blipFill>
        <p:spPr>
          <a:xfrm>
            <a:off x="7463248" y="1430145"/>
            <a:ext cx="4680765" cy="4475916"/>
          </a:xfrm>
          <a:prstGeom prst="rect">
            <a:avLst/>
          </a:prstGeom>
        </p:spPr>
      </p:pic>
      <p:pic>
        <p:nvPicPr>
          <p:cNvPr id="19" name="Picture 18"/>
          <p:cNvPicPr>
            <a:picLocks noChangeAspect="1"/>
          </p:cNvPicPr>
          <p:nvPr userDrawn="1"/>
        </p:nvPicPr>
        <p:blipFill>
          <a:blip r:embed="rId3" cstate="email"/>
          <a:stretch>
            <a:fillRect/>
          </a:stretch>
        </p:blipFill>
        <p:spPr>
          <a:xfrm>
            <a:off x="9564914" y="553987"/>
            <a:ext cx="2119086" cy="435536"/>
          </a:xfrm>
          <a:prstGeom prst="rect">
            <a:avLst/>
          </a:prstGeom>
        </p:spPr>
      </p:pic>
      <p:sp>
        <p:nvSpPr>
          <p:cNvPr id="22" name="Text Placeholder 21"/>
          <p:cNvSpPr>
            <a:spLocks noGrp="1"/>
          </p:cNvSpPr>
          <p:nvPr>
            <p:ph type="body" sz="quarter" idx="12" hasCustomPrompt="1"/>
          </p:nvPr>
        </p:nvSpPr>
        <p:spPr>
          <a:xfrm>
            <a:off x="524657" y="553987"/>
            <a:ext cx="7949545" cy="1231466"/>
          </a:xfrm>
        </p:spPr>
        <p:txBody>
          <a:bodyPr>
            <a:noAutofit/>
          </a:bodyPr>
          <a:lstStyle>
            <a:lvl1pPr marL="0" indent="0">
              <a:spcBef>
                <a:spcPts val="500"/>
              </a:spcBef>
              <a:buNone/>
              <a:defRPr lang="en-US" sz="4200" b="1" kern="1200" dirty="0">
                <a:solidFill>
                  <a:srgbClr val="28A1BD"/>
                </a:solidFill>
                <a:latin typeface="+mn-lt"/>
                <a:ea typeface="+mj-ea"/>
                <a:cs typeface="+mj-cs"/>
              </a:defRPr>
            </a:lvl1pPr>
          </a:lstStyle>
          <a:p>
            <a:pPr lvl="0"/>
            <a:r>
              <a:rPr lang="en-US"/>
              <a:t>Document title</a:t>
            </a:r>
            <a:endParaRPr lang="en-US"/>
          </a:p>
          <a:p>
            <a:pPr lvl="0"/>
            <a:r>
              <a:rPr lang="en-US"/>
              <a:t>Header 1</a:t>
            </a:r>
            <a:endParaRPr lang="en-US"/>
          </a:p>
        </p:txBody>
      </p:sp>
      <p:sp>
        <p:nvSpPr>
          <p:cNvPr id="27" name="Text Placeholder 25"/>
          <p:cNvSpPr>
            <a:spLocks noGrp="1"/>
          </p:cNvSpPr>
          <p:nvPr>
            <p:ph type="body" sz="quarter" idx="13" hasCustomPrompt="1"/>
          </p:nvPr>
        </p:nvSpPr>
        <p:spPr>
          <a:xfrm>
            <a:off x="468313" y="5292725"/>
            <a:ext cx="6948487" cy="458788"/>
          </a:xfrm>
        </p:spPr>
        <p:txBody>
          <a:bodyPr>
            <a:normAutofit/>
          </a:bodyPr>
          <a:lstStyle>
            <a:lvl1pPr marL="0" indent="0">
              <a:buNone/>
              <a:defRPr lang="en-US" sz="2400" b="0" i="0" kern="1200" dirty="0">
                <a:solidFill>
                  <a:schemeClr val="bg1"/>
                </a:solidFill>
                <a:effectLst/>
                <a:latin typeface="+mn-lt"/>
                <a:ea typeface="+mn-ea"/>
                <a:cs typeface="+mn-cs"/>
              </a:defRPr>
            </a:lvl1pPr>
          </a:lstStyle>
          <a:p>
            <a:pPr lvl="0"/>
            <a:r>
              <a:rPr lang="en-US"/>
              <a:t>Lecturer/Presenter</a:t>
            </a:r>
            <a:endParaRPr lang="en-US"/>
          </a:p>
        </p:txBody>
      </p:sp>
      <p:sp>
        <p:nvSpPr>
          <p:cNvPr id="29" name="Text Placeholder 28"/>
          <p:cNvSpPr>
            <a:spLocks noGrp="1"/>
          </p:cNvSpPr>
          <p:nvPr>
            <p:ph type="body" sz="quarter" idx="14" hasCustomPrompt="1"/>
          </p:nvPr>
        </p:nvSpPr>
        <p:spPr>
          <a:xfrm>
            <a:off x="467543" y="5906061"/>
            <a:ext cx="6948487" cy="412750"/>
          </a:xfrm>
        </p:spPr>
        <p:txBody>
          <a:bodyPr vert="horz" lIns="91440" tIns="45720" rIns="91440" bIns="45720" rtlCol="0">
            <a:noAutofit/>
          </a:bodyPr>
          <a:lstStyle>
            <a:lvl1pPr marL="0" indent="0">
              <a:buNone/>
              <a:defRPr lang="en-US" sz="1600" kern="1200" dirty="0">
                <a:solidFill>
                  <a:srgbClr val="92D6E3"/>
                </a:solidFill>
                <a:latin typeface="+mn-lt"/>
                <a:ea typeface="+mn-ea"/>
                <a:cs typeface="+mn-cs"/>
              </a:defRPr>
            </a:lvl1pPr>
          </a:lstStyle>
          <a:p>
            <a:pPr lvl="0"/>
            <a:r>
              <a:rPr lang="en-US" sz="2400" b="0">
                <a:solidFill>
                  <a:srgbClr val="92D6E3"/>
                </a:solidFill>
              </a:rPr>
              <a:t>Insert Unit/Course Name Here</a:t>
            </a:r>
            <a:endParaRPr lang="en-US" sz="2400" b="0">
              <a:solidFill>
                <a:srgbClr val="92D6E3"/>
              </a:solidFill>
            </a:endParaRPr>
          </a:p>
        </p:txBody>
      </p:sp>
      <p:sp>
        <p:nvSpPr>
          <p:cNvPr id="36" name="Text Placeholder 35"/>
          <p:cNvSpPr>
            <a:spLocks noGrp="1"/>
          </p:cNvSpPr>
          <p:nvPr>
            <p:ph type="body" sz="quarter" idx="15" hasCustomPrompt="1"/>
          </p:nvPr>
        </p:nvSpPr>
        <p:spPr>
          <a:xfrm>
            <a:off x="468313" y="3140075"/>
            <a:ext cx="6948487" cy="19891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Lorem ipsum </a:t>
            </a:r>
            <a:r>
              <a:rPr lang="en-GB" err="1"/>
              <a:t>dolor</a:t>
            </a:r>
            <a:r>
              <a:rPr lang="en-GB"/>
              <a:t> sit </a:t>
            </a:r>
            <a:r>
              <a:rPr lang="en-GB" err="1"/>
              <a:t>amet</a:t>
            </a:r>
            <a:r>
              <a:rPr lang="en-GB"/>
              <a:t>, </a:t>
            </a:r>
            <a:r>
              <a:rPr lang="en-GB" err="1"/>
              <a:t>consectetur</a:t>
            </a:r>
            <a:r>
              <a:rPr lang="en-GB"/>
              <a:t> </a:t>
            </a:r>
            <a:r>
              <a:rPr lang="en-GB" err="1"/>
              <a:t>adipiscing</a:t>
            </a:r>
            <a:r>
              <a:rPr lang="en-GB"/>
              <a:t> </a:t>
            </a:r>
            <a:r>
              <a:rPr lang="en-GB" err="1"/>
              <a:t>elit</a:t>
            </a:r>
            <a:r>
              <a:rPr lang="en-GB"/>
              <a:t>. </a:t>
            </a:r>
            <a:r>
              <a:rPr lang="en-GB" err="1"/>
              <a:t>Aliquam</a:t>
            </a:r>
            <a:r>
              <a:rPr lang="en-GB"/>
              <a:t> </a:t>
            </a:r>
            <a:r>
              <a:rPr lang="en-GB" err="1"/>
              <a:t>finibus</a:t>
            </a:r>
            <a:r>
              <a:rPr lang="en-GB"/>
              <a:t> dui </a:t>
            </a:r>
            <a:r>
              <a:rPr lang="en-GB" err="1"/>
              <a:t>eu</a:t>
            </a:r>
            <a:r>
              <a:rPr lang="en-GB"/>
              <a:t> </a:t>
            </a:r>
            <a:r>
              <a:rPr lang="en-GB" err="1"/>
              <a:t>finibus</a:t>
            </a:r>
            <a:r>
              <a:rPr lang="en-GB"/>
              <a:t> </a:t>
            </a:r>
            <a:r>
              <a:rPr lang="en-GB" err="1"/>
              <a:t>ornare</a:t>
            </a:r>
            <a:r>
              <a:rPr lang="en-GB"/>
              <a:t>. </a:t>
            </a:r>
            <a:r>
              <a:rPr lang="en-GB" err="1"/>
              <a:t>Quisque</a:t>
            </a:r>
            <a:r>
              <a:rPr lang="en-GB"/>
              <a:t> a </a:t>
            </a:r>
            <a:r>
              <a:rPr lang="en-GB" err="1"/>
              <a:t>elit</a:t>
            </a:r>
            <a:r>
              <a:rPr lang="en-GB"/>
              <a:t> sit </a:t>
            </a:r>
            <a:r>
              <a:rPr lang="en-GB" err="1"/>
              <a:t>amet</a:t>
            </a:r>
            <a:r>
              <a:rPr lang="en-GB"/>
              <a:t> libero </a:t>
            </a:r>
            <a:r>
              <a:rPr lang="en-GB" err="1"/>
              <a:t>ornare</a:t>
            </a:r>
            <a:r>
              <a:rPr lang="en-GB"/>
              <a:t> </a:t>
            </a:r>
            <a:r>
              <a:rPr lang="en-GB" err="1"/>
              <a:t>aliquam</a:t>
            </a:r>
            <a:r>
              <a:rPr lang="en-GB"/>
              <a:t> sit </a:t>
            </a:r>
            <a:r>
              <a:rPr lang="en-GB" err="1"/>
              <a:t>amet</a:t>
            </a:r>
            <a:r>
              <a:rPr lang="en-GB"/>
              <a:t> a </a:t>
            </a:r>
            <a:r>
              <a:rPr lang="en-GB" err="1"/>
              <a:t>augue</a:t>
            </a:r>
            <a:r>
              <a:rPr lang="en-GB"/>
              <a:t>.</a:t>
            </a:r>
            <a:endParaRPr lang="en-GB"/>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ection breaks">
    <p:spTree>
      <p:nvGrpSpPr>
        <p:cNvPr id="1" name=""/>
        <p:cNvGrpSpPr/>
        <p:nvPr/>
      </p:nvGrpSpPr>
      <p:grpSpPr>
        <a:xfrm>
          <a:off x="0" y="0"/>
          <a:ext cx="0" cy="0"/>
          <a:chOff x="0" y="0"/>
          <a:chExt cx="0" cy="0"/>
        </a:xfrm>
      </p:grpSpPr>
      <p:sp>
        <p:nvSpPr>
          <p:cNvPr id="9" name="Text Placeholder 2"/>
          <p:cNvSpPr>
            <a:spLocks noGrp="1"/>
          </p:cNvSpPr>
          <p:nvPr>
            <p:ph type="body" idx="1" hasCustomPrompt="1"/>
          </p:nvPr>
        </p:nvSpPr>
        <p:spPr>
          <a:xfrm>
            <a:off x="7314701" y="1235140"/>
            <a:ext cx="4416989" cy="5059913"/>
          </a:xfrm>
        </p:spPr>
        <p:txBody>
          <a:bodyPr lIns="0" tIns="0" rIns="0" bIns="0" numCol="1" spcCol="270000"/>
          <a:lstStyle>
            <a:lvl1pPr marL="0" indent="0" algn="l" defTabSz="914400" rtl="0" eaLnBrk="1" latinLnBrk="0" hangingPunct="1">
              <a:lnSpc>
                <a:spcPct val="90000"/>
              </a:lnSpc>
              <a:spcBef>
                <a:spcPts val="100"/>
              </a:spcBef>
              <a:spcAft>
                <a:spcPts val="1200"/>
              </a:spcAft>
              <a:buFont typeface="Arial" panose="020B0604020202020204" pitchFamily="34" charset="0"/>
              <a:buNone/>
              <a:defRPr lang="en-US" sz="1800" kern="1200" spc="0" baseline="0" dirty="0">
                <a:solidFill>
                  <a:schemeClr val="tx1"/>
                </a:solidFill>
                <a:latin typeface="+mn-lt"/>
                <a:ea typeface="+mn-ea"/>
                <a:cs typeface="+mn-cs"/>
              </a:defRPr>
            </a:lvl1pPr>
            <a:lvl2pPr marL="742950" indent="-285750">
              <a:buFont typeface="Arial" panose="020B0604020202020204" pitchFamily="34" charset="0"/>
              <a:buChar char="•"/>
              <a:defRPr sz="1400">
                <a:solidFill>
                  <a:schemeClr val="tx1"/>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a:spcAft>
                <a:spcPts val="0"/>
              </a:spcAft>
            </a:pPr>
            <a:r>
              <a:rPr lang="en-US" sz="2800" b="1">
                <a:solidFill>
                  <a:srgbClr val="28A1BD"/>
                </a:solidFill>
                <a:latin typeface="+mn-lt"/>
              </a:rPr>
              <a:t>Section 1</a:t>
            </a:r>
            <a:endParaRPr lang="en-US" sz="2800" b="1">
              <a:solidFill>
                <a:srgbClr val="28A1BD"/>
              </a:solidFill>
              <a:latin typeface="+mn-lt"/>
            </a:endParaRPr>
          </a:p>
          <a:p>
            <a:pPr>
              <a:spcAft>
                <a:spcPts val="1200"/>
              </a:spcAft>
            </a:pPr>
            <a:r>
              <a:rPr lang="en-US" sz="1800">
                <a:latin typeface="+mn-lt"/>
              </a:rPr>
              <a:t>Overview text breakdown</a:t>
            </a:r>
            <a:endParaRPr lang="en-US" sz="1800">
              <a:latin typeface="+mn-lt"/>
            </a:endParaRPr>
          </a:p>
          <a:p>
            <a:pPr>
              <a:spcBef>
                <a:spcPts val="1200"/>
              </a:spcBef>
              <a:spcAft>
                <a:spcPts val="0"/>
              </a:spcAft>
            </a:pPr>
            <a:r>
              <a:rPr lang="en-US" sz="2800" b="1">
                <a:solidFill>
                  <a:srgbClr val="28A1BD"/>
                </a:solidFill>
                <a:latin typeface="+mn-lt"/>
              </a:rPr>
              <a:t>Section 2</a:t>
            </a:r>
            <a:endParaRPr lang="en-US" sz="2800" b="1">
              <a:solidFill>
                <a:srgbClr val="28A1BD"/>
              </a:solidFill>
              <a:latin typeface="+mn-lt"/>
            </a:endParaRPr>
          </a:p>
          <a:p>
            <a:pPr>
              <a:spcAft>
                <a:spcPts val="1200"/>
              </a:spcAft>
            </a:pPr>
            <a:r>
              <a:rPr lang="en-US" sz="1800"/>
              <a:t>Overview text breakdown</a:t>
            </a:r>
            <a:endParaRPr lang="en-US" sz="1800" b="1">
              <a:solidFill>
                <a:srgbClr val="28A1BD"/>
              </a:solidFill>
              <a:latin typeface="+mn-lt"/>
            </a:endParaRPr>
          </a:p>
          <a:p>
            <a:pPr>
              <a:spcBef>
                <a:spcPts val="1200"/>
              </a:spcBef>
              <a:spcAft>
                <a:spcPts val="0"/>
              </a:spcAft>
            </a:pPr>
            <a:r>
              <a:rPr lang="en-US" sz="2800" b="1">
                <a:solidFill>
                  <a:srgbClr val="28A1BD"/>
                </a:solidFill>
                <a:latin typeface="+mn-lt"/>
              </a:rPr>
              <a:t>Section 3</a:t>
            </a:r>
            <a:endParaRPr lang="en-US" sz="2800" b="1">
              <a:solidFill>
                <a:srgbClr val="28A1BD"/>
              </a:solidFill>
              <a:latin typeface="+mn-lt"/>
            </a:endParaRPr>
          </a:p>
          <a:p>
            <a:pPr>
              <a:spcAft>
                <a:spcPts val="1200"/>
              </a:spcAft>
            </a:pPr>
            <a:r>
              <a:rPr lang="en-US" sz="1800"/>
              <a:t>Overview text breakdown</a:t>
            </a:r>
            <a:endParaRPr lang="en-US" sz="1800" b="1">
              <a:solidFill>
                <a:srgbClr val="28A1BD"/>
              </a:solidFill>
              <a:latin typeface="+mn-lt"/>
            </a:endParaRPr>
          </a:p>
          <a:p>
            <a:pPr>
              <a:spcBef>
                <a:spcPts val="1200"/>
              </a:spcBef>
              <a:spcAft>
                <a:spcPts val="0"/>
              </a:spcAft>
            </a:pPr>
            <a:r>
              <a:rPr lang="en-US" sz="2800" b="1">
                <a:solidFill>
                  <a:srgbClr val="28A1BD"/>
                </a:solidFill>
                <a:latin typeface="+mn-lt"/>
              </a:rPr>
              <a:t>Section 4</a:t>
            </a:r>
            <a:endParaRPr lang="en-US" sz="2800" b="1">
              <a:solidFill>
                <a:srgbClr val="28A1BD"/>
              </a:solidFill>
              <a:latin typeface="+mn-lt"/>
            </a:endParaRPr>
          </a:p>
          <a:p>
            <a:pPr>
              <a:spcAft>
                <a:spcPts val="1200"/>
              </a:spcAft>
            </a:pPr>
            <a:r>
              <a:rPr lang="en-US" sz="1800"/>
              <a:t>Overview text breakdown</a:t>
            </a:r>
            <a:endParaRPr lang="en-US" sz="1800" b="1">
              <a:solidFill>
                <a:srgbClr val="28A1BD"/>
              </a:solidFill>
              <a:latin typeface="+mn-lt"/>
            </a:endParaRPr>
          </a:p>
          <a:p>
            <a:pPr>
              <a:spcBef>
                <a:spcPts val="1200"/>
              </a:spcBef>
              <a:spcAft>
                <a:spcPts val="0"/>
              </a:spcAft>
            </a:pPr>
            <a:r>
              <a:rPr lang="en-US" sz="2800" b="1">
                <a:solidFill>
                  <a:srgbClr val="28A1BD"/>
                </a:solidFill>
                <a:latin typeface="+mn-lt"/>
              </a:rPr>
              <a:t>Section 5</a:t>
            </a:r>
            <a:endParaRPr lang="en-US" sz="2800" b="1">
              <a:solidFill>
                <a:srgbClr val="28A1BD"/>
              </a:solidFill>
              <a:latin typeface="+mn-lt"/>
            </a:endParaRPr>
          </a:p>
          <a:p>
            <a:pPr>
              <a:spcAft>
                <a:spcPts val="1200"/>
              </a:spcAft>
            </a:pPr>
            <a:r>
              <a:rPr lang="en-US" sz="1800"/>
              <a:t>Overview text breakdown</a:t>
            </a:r>
            <a:endParaRPr lang="en-US" sz="180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Date Placeholder 2"/>
          <p:cNvSpPr>
            <a:spLocks noGrp="1"/>
          </p:cNvSpPr>
          <p:nvPr>
            <p:ph type="dt" sz="half" idx="10"/>
          </p:nvPr>
        </p:nvSpPr>
        <p:spPr/>
        <p:txBody>
          <a:bodyPr/>
          <a:lstStyle/>
          <a:p>
            <a:fld id="{C3C9C487-FDA6-406A-B4BB-CCCF6B99980D}" type="datetimeFigureOut">
              <a:rPr lang="en-AU" smtClean="0"/>
            </a:fld>
            <a:endParaRPr lang="en-AU" dirty="0"/>
          </a:p>
        </p:txBody>
      </p:sp>
      <p:sp>
        <p:nvSpPr>
          <p:cNvPr id="4" name="Footer Placeholder 3"/>
          <p:cNvSpPr>
            <a:spLocks noGrp="1"/>
          </p:cNvSpPr>
          <p:nvPr>
            <p:ph type="ftr" sz="quarter" idx="11"/>
          </p:nvPr>
        </p:nvSpPr>
        <p:spPr/>
        <p:txBody>
          <a:bodyPr/>
          <a:lstStyle/>
          <a:p>
            <a:endParaRPr lang="en-AU" dirty="0"/>
          </a:p>
        </p:txBody>
      </p:sp>
      <p:sp>
        <p:nvSpPr>
          <p:cNvPr id="5" name="Slide Number Placeholder 4"/>
          <p:cNvSpPr>
            <a:spLocks noGrp="1"/>
          </p:cNvSpPr>
          <p:nvPr>
            <p:ph type="sldNum" sz="quarter" idx="12"/>
          </p:nvPr>
        </p:nvSpPr>
        <p:spPr/>
        <p:txBody>
          <a:bodyPr/>
          <a:lstStyle/>
          <a:p>
            <a:fld id="{51E25B1B-0AFA-4A42-94DE-324DE7F7DAA0}" type="slidenum">
              <a:rPr lang="en-AU" smtClean="0"/>
            </a:fld>
            <a:endParaRPr lang="en-AU" dirty="0"/>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Text | Two-colum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42925" y="836613"/>
            <a:ext cx="11074917" cy="1663700"/>
          </a:xfrm>
        </p:spPr>
        <p:txBody>
          <a:bodyPr lIns="0" tIns="0" rIns="0" bIns="0" anchor="t" anchorCtr="0">
            <a:noAutofit/>
          </a:bodyPr>
          <a:lstStyle>
            <a:lvl1pPr>
              <a:defRPr lang="en-US" sz="4400" b="0" cap="none" baseline="0" dirty="0">
                <a:solidFill>
                  <a:srgbClr val="28A1BD"/>
                </a:solidFill>
                <a:latin typeface="+mj-lt"/>
                <a:cs typeface="Calibri" panose="020F0502020204030204" pitchFamily="34" charset="0"/>
              </a:defRPr>
            </a:lvl1pPr>
          </a:lstStyle>
          <a:p>
            <a:r>
              <a:rPr lang="en-US" b="1">
                <a:solidFill>
                  <a:srgbClr val="28A1BD"/>
                </a:solidFill>
                <a:latin typeface="+mn-lt"/>
              </a:rPr>
              <a:t>Header level 1 example</a:t>
            </a:r>
            <a:endParaRPr lang="en-US" b="1">
              <a:solidFill>
                <a:srgbClr val="28A1BD"/>
              </a:solidFill>
              <a:latin typeface="+mn-lt"/>
            </a:endParaRPr>
          </a:p>
        </p:txBody>
      </p:sp>
      <p:sp>
        <p:nvSpPr>
          <p:cNvPr id="3" name="Text Placeholder 2"/>
          <p:cNvSpPr>
            <a:spLocks noGrp="1"/>
          </p:cNvSpPr>
          <p:nvPr>
            <p:ph type="body" idx="1" hasCustomPrompt="1"/>
          </p:nvPr>
        </p:nvSpPr>
        <p:spPr>
          <a:xfrm>
            <a:off x="542925" y="2914651"/>
            <a:ext cx="11074917" cy="2185987"/>
          </a:xfrm>
        </p:spPr>
        <p:txBody>
          <a:bodyPr lIns="0" tIns="0" rIns="0" bIns="0" numCol="2" spcCol="270000"/>
          <a:lstStyle>
            <a:lvl1pPr marL="285750" indent="-285750">
              <a:buFont typeface="Arial" panose="020B0604020202020204" pitchFamily="34" charset="0"/>
              <a:buChar char="•"/>
              <a:defRPr sz="2400" spc="0" baseline="0">
                <a:solidFill>
                  <a:schemeClr val="tx1">
                    <a:lumMod val="75000"/>
                    <a:lumOff val="25000"/>
                  </a:schemeClr>
                </a:solidFill>
              </a:defRPr>
            </a:lvl1pPr>
            <a:lvl2pPr marL="742950" indent="-285750">
              <a:buFont typeface="Arial" panose="020B0604020202020204" pitchFamily="34" charset="0"/>
              <a:buChar char="•"/>
              <a:defRPr sz="1400">
                <a:solidFill>
                  <a:schemeClr val="tx1"/>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a:spcBef>
                <a:spcPts val="1200"/>
              </a:spcBef>
              <a:buClr>
                <a:srgbClr val="28A1BD"/>
              </a:buClr>
            </a:pPr>
            <a:r>
              <a:rPr lang="en-AU" sz="1800"/>
              <a:t>Lorem ipsum </a:t>
            </a:r>
            <a:r>
              <a:rPr lang="en-AU" sz="1800" err="1"/>
              <a:t>dolor</a:t>
            </a:r>
            <a:r>
              <a:rPr lang="en-AU" sz="1800"/>
              <a:t> sit </a:t>
            </a:r>
            <a:r>
              <a:rPr lang="en-AU" sz="1800" err="1"/>
              <a:t>amet</a:t>
            </a:r>
            <a:r>
              <a:rPr lang="en-AU" sz="1800"/>
              <a:t>, </a:t>
            </a:r>
            <a:r>
              <a:rPr lang="en-AU" sz="1800" err="1"/>
              <a:t>consectetur</a:t>
            </a:r>
            <a:r>
              <a:rPr lang="en-AU" sz="1800"/>
              <a:t> </a:t>
            </a:r>
            <a:r>
              <a:rPr lang="en-AU" sz="1800" err="1"/>
              <a:t>adipiscing</a:t>
            </a:r>
            <a:r>
              <a:rPr lang="en-AU" sz="1800"/>
              <a:t> </a:t>
            </a:r>
            <a:r>
              <a:rPr lang="en-AU" sz="1800" err="1"/>
              <a:t>elit</a:t>
            </a:r>
            <a:r>
              <a:rPr lang="en-AU" sz="1800"/>
              <a:t>. </a:t>
            </a:r>
            <a:r>
              <a:rPr lang="en-AU" sz="1800" err="1"/>
              <a:t>Suspendisse</a:t>
            </a:r>
            <a:r>
              <a:rPr lang="en-AU" sz="1800"/>
              <a:t> et </a:t>
            </a:r>
            <a:r>
              <a:rPr lang="en-AU" sz="1800" err="1"/>
              <a:t>vehicula</a:t>
            </a:r>
            <a:r>
              <a:rPr lang="en-AU" sz="1800"/>
              <a:t> </a:t>
            </a:r>
            <a:r>
              <a:rPr lang="en-AU" sz="1800" err="1"/>
              <a:t>risus</a:t>
            </a:r>
            <a:r>
              <a:rPr lang="en-AU" sz="1800"/>
              <a:t>. </a:t>
            </a:r>
            <a:r>
              <a:rPr lang="en-AU" sz="1800" err="1"/>
              <a:t>Mauris</a:t>
            </a:r>
            <a:r>
              <a:rPr lang="en-AU" sz="1800"/>
              <a:t> </a:t>
            </a:r>
            <a:r>
              <a:rPr lang="en-AU" sz="1800" err="1"/>
              <a:t>aliquet</a:t>
            </a:r>
            <a:r>
              <a:rPr lang="en-AU" sz="1800"/>
              <a:t> </a:t>
            </a:r>
            <a:r>
              <a:rPr lang="en-AU" sz="1800" err="1"/>
              <a:t>lectus</a:t>
            </a:r>
            <a:r>
              <a:rPr lang="en-AU" sz="1800"/>
              <a:t> </a:t>
            </a:r>
            <a:r>
              <a:rPr lang="en-AU" sz="1800" err="1"/>
              <a:t>urna</a:t>
            </a:r>
            <a:r>
              <a:rPr lang="en-AU" sz="1800"/>
              <a:t>, id cursus </a:t>
            </a:r>
            <a:r>
              <a:rPr lang="en-AU" sz="1800" err="1"/>
              <a:t>urna</a:t>
            </a:r>
            <a:r>
              <a:rPr lang="en-AU" sz="1800"/>
              <a:t> </a:t>
            </a:r>
            <a:r>
              <a:rPr lang="en-AU" sz="1800" err="1"/>
              <a:t>dapibus</a:t>
            </a:r>
            <a:r>
              <a:rPr lang="en-AU" sz="1800"/>
              <a:t> </a:t>
            </a:r>
            <a:r>
              <a:rPr lang="en-AU" sz="1800" err="1"/>
              <a:t>eu</a:t>
            </a:r>
            <a:r>
              <a:rPr lang="en-AU" sz="1800"/>
              <a:t>. </a:t>
            </a:r>
            <a:endParaRPr lang="en-AU" sz="1800"/>
          </a:p>
          <a:p>
            <a:pPr>
              <a:spcBef>
                <a:spcPts val="1200"/>
              </a:spcBef>
              <a:buClr>
                <a:srgbClr val="28A1BD"/>
              </a:buClr>
            </a:pPr>
            <a:r>
              <a:rPr lang="en-AU" sz="1800" err="1"/>
              <a:t>Nulla</a:t>
            </a:r>
            <a:r>
              <a:rPr lang="en-AU" sz="1800"/>
              <a:t> ante </a:t>
            </a:r>
            <a:r>
              <a:rPr lang="en-AU" sz="1800" err="1"/>
              <a:t>justo</a:t>
            </a:r>
            <a:r>
              <a:rPr lang="en-AU" sz="1800"/>
              <a:t>, </a:t>
            </a:r>
            <a:r>
              <a:rPr lang="en-AU" sz="1800" err="1"/>
              <a:t>ultricies</a:t>
            </a:r>
            <a:r>
              <a:rPr lang="en-AU" sz="1800"/>
              <a:t> sed </a:t>
            </a:r>
            <a:r>
              <a:rPr lang="en-AU" sz="1800" err="1"/>
              <a:t>nulla</a:t>
            </a:r>
            <a:r>
              <a:rPr lang="en-AU" sz="1800"/>
              <a:t> </a:t>
            </a:r>
            <a:r>
              <a:rPr lang="en-AU" sz="1800" err="1"/>
              <a:t>quis</a:t>
            </a:r>
            <a:r>
              <a:rPr lang="en-AU" sz="1800"/>
              <a:t>, </a:t>
            </a:r>
            <a:r>
              <a:rPr lang="en-AU" sz="1800" err="1"/>
              <a:t>facilisis</a:t>
            </a:r>
            <a:r>
              <a:rPr lang="en-AU" sz="1800"/>
              <a:t> </a:t>
            </a:r>
            <a:r>
              <a:rPr lang="en-AU" sz="1800" err="1"/>
              <a:t>consectetur</a:t>
            </a:r>
            <a:r>
              <a:rPr lang="en-AU" sz="1800"/>
              <a:t> magna. </a:t>
            </a:r>
            <a:r>
              <a:rPr lang="en-AU" sz="1800" err="1"/>
              <a:t>Aliquam</a:t>
            </a:r>
            <a:r>
              <a:rPr lang="en-AU" sz="1800"/>
              <a:t> </a:t>
            </a:r>
            <a:r>
              <a:rPr lang="en-AU" sz="1800" err="1"/>
              <a:t>dapibus</a:t>
            </a:r>
            <a:r>
              <a:rPr lang="en-AU" sz="1800"/>
              <a:t> </a:t>
            </a:r>
            <a:r>
              <a:rPr lang="en-AU" sz="1800" err="1"/>
              <a:t>aliquet</a:t>
            </a:r>
            <a:r>
              <a:rPr lang="en-AU" sz="1800"/>
              <a:t> nisi, ac </a:t>
            </a:r>
            <a:r>
              <a:rPr lang="en-AU" sz="1800" err="1"/>
              <a:t>imperdiet</a:t>
            </a:r>
            <a:r>
              <a:rPr lang="en-AU" sz="1800"/>
              <a:t> </a:t>
            </a:r>
            <a:r>
              <a:rPr lang="en-AU" sz="1800" err="1"/>
              <a:t>velit</a:t>
            </a:r>
            <a:r>
              <a:rPr lang="en-AU" sz="1800"/>
              <a:t> </a:t>
            </a:r>
            <a:r>
              <a:rPr lang="en-AU" sz="1800" err="1"/>
              <a:t>vehicula</a:t>
            </a:r>
            <a:r>
              <a:rPr lang="en-AU" sz="1800"/>
              <a:t> et. Morbi </a:t>
            </a:r>
            <a:r>
              <a:rPr lang="en-AU" sz="1800" err="1"/>
              <a:t>pellentesque</a:t>
            </a:r>
            <a:r>
              <a:rPr lang="en-AU" sz="1800"/>
              <a:t> </a:t>
            </a:r>
            <a:r>
              <a:rPr lang="en-AU" sz="1800" err="1"/>
              <a:t>turpis</a:t>
            </a:r>
            <a:r>
              <a:rPr lang="en-AU" sz="1800"/>
              <a:t> vel </a:t>
            </a:r>
            <a:r>
              <a:rPr lang="en-AU" sz="1800" err="1"/>
              <a:t>nisl</a:t>
            </a:r>
            <a:r>
              <a:rPr lang="en-AU" sz="1800"/>
              <a:t> </a:t>
            </a:r>
            <a:r>
              <a:rPr lang="en-AU" sz="1800" err="1"/>
              <a:t>scelerisque</a:t>
            </a:r>
            <a:r>
              <a:rPr lang="en-AU" sz="1800"/>
              <a:t> </a:t>
            </a:r>
            <a:r>
              <a:rPr lang="en-AU" sz="1800" err="1"/>
              <a:t>hendrerit</a:t>
            </a:r>
            <a:r>
              <a:rPr lang="en-AU" sz="1800"/>
              <a:t> </a:t>
            </a:r>
            <a:r>
              <a:rPr lang="en-AU" sz="1800" err="1"/>
              <a:t>ut</a:t>
            </a:r>
            <a:r>
              <a:rPr lang="en-AU" sz="1800"/>
              <a:t> pharetra </a:t>
            </a:r>
            <a:r>
              <a:rPr lang="en-AU" sz="1800" err="1"/>
              <a:t>lacus</a:t>
            </a:r>
            <a:r>
              <a:rPr lang="en-AU" sz="1800"/>
              <a:t>.</a:t>
            </a:r>
            <a:endParaRPr lang="en-AU" sz="1800"/>
          </a:p>
          <a:p>
            <a:pPr>
              <a:spcBef>
                <a:spcPts val="1200"/>
              </a:spcBef>
              <a:buClr>
                <a:srgbClr val="28A1BD"/>
              </a:buClr>
            </a:pPr>
            <a:r>
              <a:rPr lang="en-AU" sz="1800" err="1"/>
              <a:t>Pellentesque</a:t>
            </a:r>
            <a:r>
              <a:rPr lang="en-AU" sz="1800"/>
              <a:t> habitant </a:t>
            </a:r>
            <a:r>
              <a:rPr lang="en-AU" sz="1800" err="1"/>
              <a:t>morbi</a:t>
            </a:r>
            <a:r>
              <a:rPr lang="en-AU" sz="1800"/>
              <a:t> </a:t>
            </a:r>
            <a:r>
              <a:rPr lang="en-AU" sz="1800" err="1"/>
              <a:t>tristique</a:t>
            </a:r>
            <a:r>
              <a:rPr lang="en-AU" sz="1800"/>
              <a:t> </a:t>
            </a:r>
            <a:r>
              <a:rPr lang="en-AU" sz="1800" err="1"/>
              <a:t>senectus</a:t>
            </a:r>
            <a:r>
              <a:rPr lang="en-AU" sz="1800"/>
              <a:t> et </a:t>
            </a:r>
            <a:r>
              <a:rPr lang="en-AU" sz="1800" err="1"/>
              <a:t>netus</a:t>
            </a:r>
            <a:r>
              <a:rPr lang="en-AU" sz="1800"/>
              <a:t> et </a:t>
            </a:r>
            <a:r>
              <a:rPr lang="en-AU" sz="1800" err="1"/>
              <a:t>malesuada</a:t>
            </a:r>
            <a:r>
              <a:rPr lang="en-AU" sz="1800"/>
              <a:t> fames ac </a:t>
            </a:r>
            <a:r>
              <a:rPr lang="en-AU" sz="1800" err="1"/>
              <a:t>turpis</a:t>
            </a:r>
            <a:r>
              <a:rPr lang="en-AU" sz="1800"/>
              <a:t> </a:t>
            </a:r>
            <a:r>
              <a:rPr lang="en-AU" sz="1800" err="1"/>
              <a:t>egestas</a:t>
            </a:r>
            <a:r>
              <a:rPr lang="en-AU" sz="1800"/>
              <a:t>. Integer </a:t>
            </a:r>
            <a:r>
              <a:rPr lang="en-AU" sz="1800" err="1"/>
              <a:t>aliquam</a:t>
            </a:r>
            <a:r>
              <a:rPr lang="en-AU" sz="1800"/>
              <a:t> </a:t>
            </a:r>
            <a:r>
              <a:rPr lang="en-AU" sz="1800" err="1"/>
              <a:t>dolor</a:t>
            </a:r>
            <a:r>
              <a:rPr lang="en-AU" sz="1800"/>
              <a:t> </a:t>
            </a:r>
            <a:r>
              <a:rPr lang="en-AU" sz="1800" err="1"/>
              <a:t>accumsan</a:t>
            </a:r>
            <a:r>
              <a:rPr lang="en-AU" sz="1800"/>
              <a:t> </a:t>
            </a:r>
            <a:r>
              <a:rPr lang="en-AU" sz="1800" err="1"/>
              <a:t>nunc</a:t>
            </a:r>
            <a:r>
              <a:rPr lang="en-AU" sz="1800"/>
              <a:t> </a:t>
            </a:r>
            <a:r>
              <a:rPr lang="en-AU" sz="1800" err="1"/>
              <a:t>posuere</a:t>
            </a:r>
            <a:r>
              <a:rPr lang="en-AU" sz="1800"/>
              <a:t> gravida. Sed </a:t>
            </a:r>
            <a:r>
              <a:rPr lang="en-AU" sz="1800" err="1"/>
              <a:t>viverra</a:t>
            </a:r>
            <a:r>
              <a:rPr lang="en-AU" sz="1800"/>
              <a:t> </a:t>
            </a:r>
            <a:endParaRPr lang="en-AU" sz="1800"/>
          </a:p>
          <a:p>
            <a:pPr lvl="1">
              <a:spcBef>
                <a:spcPts val="1200"/>
              </a:spcBef>
              <a:buClr>
                <a:srgbClr val="28A1BD"/>
              </a:buClr>
            </a:pPr>
            <a:r>
              <a:rPr lang="en-AU" sz="1800"/>
              <a:t>Duis </a:t>
            </a:r>
            <a:r>
              <a:rPr lang="en-AU" sz="1800" err="1"/>
              <a:t>vulputate</a:t>
            </a:r>
            <a:r>
              <a:rPr lang="en-AU" sz="1800"/>
              <a:t> </a:t>
            </a:r>
            <a:r>
              <a:rPr lang="en-AU" sz="1800" err="1"/>
              <a:t>mollis</a:t>
            </a:r>
            <a:r>
              <a:rPr lang="en-AU" sz="1800"/>
              <a:t> </a:t>
            </a:r>
            <a:r>
              <a:rPr lang="en-AU" sz="1800" err="1"/>
              <a:t>scelerisque</a:t>
            </a:r>
            <a:r>
              <a:rPr lang="en-AU" sz="1800"/>
              <a:t>. Ut cursus semper </a:t>
            </a:r>
            <a:r>
              <a:rPr lang="en-AU" sz="1800" err="1"/>
              <a:t>malesuada</a:t>
            </a:r>
            <a:r>
              <a:rPr lang="en-AU" sz="1800"/>
              <a:t>. </a:t>
            </a:r>
            <a:r>
              <a:rPr lang="en-AU" sz="1800" err="1"/>
              <a:t>Donec</a:t>
            </a:r>
            <a:r>
              <a:rPr lang="en-AU" sz="1800"/>
              <a:t> semper </a:t>
            </a:r>
            <a:r>
              <a:rPr lang="en-AU" sz="1800" err="1"/>
              <a:t>sapien</a:t>
            </a:r>
            <a:r>
              <a:rPr lang="en-AU" sz="1800"/>
              <a:t> </a:t>
            </a:r>
            <a:r>
              <a:rPr lang="en-AU" sz="1800" err="1"/>
              <a:t>eu</a:t>
            </a:r>
            <a:r>
              <a:rPr lang="en-AU" sz="1800"/>
              <a:t> </a:t>
            </a:r>
            <a:r>
              <a:rPr lang="en-AU" sz="1800" err="1"/>
              <a:t>odio</a:t>
            </a:r>
            <a:r>
              <a:rPr lang="en-AU" sz="1800"/>
              <a:t> </a:t>
            </a:r>
            <a:r>
              <a:rPr lang="en-AU" sz="1800" err="1"/>
              <a:t>vehicula</a:t>
            </a:r>
            <a:r>
              <a:rPr lang="en-AU" sz="1800"/>
              <a:t> </a:t>
            </a:r>
            <a:r>
              <a:rPr lang="en-AU" sz="1800" err="1"/>
              <a:t>condimentum</a:t>
            </a:r>
            <a:r>
              <a:rPr lang="en-AU" sz="1800"/>
              <a:t>. </a:t>
            </a:r>
            <a:r>
              <a:rPr lang="en-AU" sz="1800" err="1"/>
              <a:t>Aliquam</a:t>
            </a:r>
            <a:r>
              <a:rPr lang="en-AU" sz="1800"/>
              <a:t> </a:t>
            </a:r>
            <a:r>
              <a:rPr lang="en-AU" sz="1800" err="1"/>
              <a:t>dapibus</a:t>
            </a:r>
            <a:r>
              <a:rPr lang="en-AU" sz="1800"/>
              <a:t> </a:t>
            </a:r>
            <a:r>
              <a:rPr lang="en-AU" sz="1800" err="1"/>
              <a:t>aliquet</a:t>
            </a:r>
            <a:r>
              <a:rPr lang="en-AU" sz="1800"/>
              <a:t> nisi, ac </a:t>
            </a:r>
            <a:r>
              <a:rPr lang="en-AU" sz="1800" err="1"/>
              <a:t>imperdiet</a:t>
            </a:r>
            <a:r>
              <a:rPr lang="en-AU" sz="1800"/>
              <a:t> </a:t>
            </a:r>
            <a:r>
              <a:rPr lang="en-AU" sz="1800" err="1"/>
              <a:t>velit</a:t>
            </a:r>
            <a:r>
              <a:rPr lang="en-AU" sz="1800"/>
              <a:t> </a:t>
            </a:r>
            <a:r>
              <a:rPr lang="en-AU" sz="1800" err="1"/>
              <a:t>vehicula</a:t>
            </a:r>
            <a:r>
              <a:rPr lang="en-AU" sz="1800"/>
              <a:t> et.</a:t>
            </a:r>
            <a:endParaRPr lang="en-US" sz="1800"/>
          </a:p>
        </p:txBody>
      </p:sp>
      <p:sp>
        <p:nvSpPr>
          <p:cNvPr id="7" name="Title 1"/>
          <p:cNvSpPr txBox="1"/>
          <p:nvPr userDrawn="1"/>
        </p:nvSpPr>
        <p:spPr>
          <a:xfrm>
            <a:off x="574158" y="836612"/>
            <a:ext cx="10974375" cy="188372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b="1">
              <a:solidFill>
                <a:srgbClr val="28A1BD"/>
              </a:solidFill>
              <a:latin typeface="+mn-lt"/>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fld id="{4100E490-4B0F-DE40-8BF5-23E7E5F579C7}"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2D5BAA-D995-F846-8848-BFC3493EF461}" type="slidenum">
              <a:rPr lang="en-US" smtClean="0"/>
            </a:fld>
            <a:endParaRPr 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fld id="{4100E490-4B0F-DE40-8BF5-23E7E5F579C7}"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2D5BAA-D995-F846-8848-BFC3493EF461}" type="slidenum">
              <a:rPr lang="en-US" smtClean="0"/>
            </a:fld>
            <a:endParaRPr 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lstStyle/>
          <a:p>
            <a:fld id="{4100E490-4B0F-DE40-8BF5-23E7E5F579C7}"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2D5BAA-D995-F846-8848-BFC3493EF461}" type="slidenum">
              <a:rPr lang="en-US" smtClean="0"/>
            </a:fld>
            <a:endParaRPr 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100E490-4B0F-DE40-8BF5-23E7E5F579C7}"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2D5BAA-D995-F846-8848-BFC3493EF461}" type="slidenum">
              <a:rPr lang="en-US" smtClean="0"/>
            </a:fld>
            <a:endParaRPr 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4100E490-4B0F-DE40-8BF5-23E7E5F579C7}"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2D5BAA-D995-F846-8848-BFC3493EF461}" type="slidenum">
              <a:rPr lang="en-US" smtClean="0"/>
            </a:fld>
            <a:endParaRPr 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4100E490-4B0F-DE40-8BF5-23E7E5F579C7}"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2D5BAA-D995-F846-8848-BFC3493EF461}" type="slidenum">
              <a:rPr lang="en-US" smtClean="0"/>
            </a:fld>
            <a:endParaRPr 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4100E490-4B0F-DE40-8BF5-23E7E5F579C7}"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2D5BAA-D995-F846-8848-BFC3493EF461}" type="slidenum">
              <a:rPr lang="en-US" smtClean="0"/>
            </a:fld>
            <a:endParaRPr 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4100E490-4B0F-DE40-8BF5-23E7E5F579C7}"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2D5BAA-D995-F846-8848-BFC3493EF461}" type="slidenum">
              <a:rPr lang="en-US" smtClean="0"/>
            </a:fld>
            <a:endParaRPr 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End slide - Blue">
    <p:spTree>
      <p:nvGrpSpPr>
        <p:cNvPr id="1" name=""/>
        <p:cNvGrpSpPr/>
        <p:nvPr/>
      </p:nvGrpSpPr>
      <p:grpSpPr>
        <a:xfrm>
          <a:off x="0" y="0"/>
          <a:ext cx="0" cy="0"/>
          <a:chOff x="0" y="0"/>
          <a:chExt cx="0" cy="0"/>
        </a:xfrm>
      </p:grpSpPr>
      <p:sp>
        <p:nvSpPr>
          <p:cNvPr id="7" name="Rectangle 6"/>
          <p:cNvSpPr/>
          <p:nvPr userDrawn="1"/>
        </p:nvSpPr>
        <p:spPr>
          <a:xfrm>
            <a:off x="0" y="1"/>
            <a:ext cx="12192001" cy="6884338"/>
          </a:xfrm>
          <a:prstGeom prst="rect">
            <a:avLst/>
          </a:prstGeom>
          <a:solidFill>
            <a:srgbClr val="006C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9" name="Picture 8"/>
          <p:cNvPicPr>
            <a:picLocks noChangeAspect="1"/>
          </p:cNvPicPr>
          <p:nvPr userDrawn="1"/>
        </p:nvPicPr>
        <p:blipFill>
          <a:blip r:embed="rId2" cstate="email"/>
          <a:stretch>
            <a:fillRect/>
          </a:stretch>
        </p:blipFill>
        <p:spPr>
          <a:xfrm>
            <a:off x="4905552" y="1599845"/>
            <a:ext cx="2380896" cy="1995131"/>
          </a:xfrm>
          <a:prstGeom prst="rect">
            <a:avLst/>
          </a:prstGeom>
        </p:spPr>
      </p:pic>
      <p:sp>
        <p:nvSpPr>
          <p:cNvPr id="10" name="TextBox 9"/>
          <p:cNvSpPr txBox="1"/>
          <p:nvPr userDrawn="1"/>
        </p:nvSpPr>
        <p:spPr>
          <a:xfrm>
            <a:off x="2409371" y="4107543"/>
            <a:ext cx="7953829" cy="1211943"/>
          </a:xfrm>
          <a:prstGeom prst="rect">
            <a:avLst/>
          </a:prstGeom>
        </p:spPr>
        <p:txBody>
          <a:bodyPr vert="horz" wrap="square" lIns="0" tIns="0" rIns="0" bIns="0" numCol="2" spcCol="360000" rtlCol="0" anchor="ctr" anchorCtr="0">
            <a:normAutofit/>
          </a:bodyPr>
          <a:lstStyle/>
          <a:p>
            <a:pPr algn="l">
              <a:spcBef>
                <a:spcPts val="1200"/>
              </a:spcBef>
            </a:pPr>
            <a:endParaRPr lang="en-US" sz="1800"/>
          </a:p>
        </p:txBody>
      </p:sp>
      <p:sp>
        <p:nvSpPr>
          <p:cNvPr id="13" name="TextBox 12"/>
          <p:cNvSpPr txBox="1"/>
          <p:nvPr userDrawn="1"/>
        </p:nvSpPr>
        <p:spPr>
          <a:xfrm>
            <a:off x="0" y="3897086"/>
            <a:ext cx="12192000" cy="1872343"/>
          </a:xfrm>
          <a:prstGeom prst="rect">
            <a:avLst/>
          </a:prstGeom>
        </p:spPr>
        <p:txBody>
          <a:bodyPr vert="horz" wrap="square" lIns="1800000" tIns="0" rIns="1800000" bIns="0" numCol="1" spcCol="360000" rtlCol="0" anchor="ctr" anchorCtr="0">
            <a:normAutofit/>
          </a:bodyPr>
          <a:lstStyle/>
          <a:p>
            <a:pPr marL="0" marR="0" lvl="0" indent="0" algn="ctr" defTabSz="914400" rtl="0" eaLnBrk="1" fontAlgn="auto" latinLnBrk="0" hangingPunct="1">
              <a:lnSpc>
                <a:spcPct val="100000"/>
              </a:lnSpc>
              <a:spcBef>
                <a:spcPts val="1200"/>
              </a:spcBef>
              <a:spcAft>
                <a:spcPts val="0"/>
              </a:spcAft>
              <a:buClrTx/>
              <a:buSzTx/>
              <a:buFontTx/>
              <a:buNone/>
              <a:defRPr/>
            </a:pPr>
            <a:r>
              <a:rPr lang="en-AU" sz="1300">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The University of Canberra acknowledges the Ngunnawal people, traditional custodians of the lands where Bruce Campus is situated. We wish to acknowledge and respect their continuing culture and the contribution they make to the life of Canberra and the region. We also acknowledge all other First Nations Peoples on whose lands we gather.</a:t>
            </a:r>
            <a:endParaRPr lang="en-AU" sz="1300">
              <a:effectLst/>
              <a:latin typeface="Calibri" panose="020F0502020204030204" pitchFamily="34" charset="0"/>
              <a:ea typeface="Calibri" panose="020F0502020204030204" pitchFamily="34" charset="0"/>
              <a:cs typeface="Times New Roman" panose="02020603050405020304" pitchFamily="18" charset="0"/>
            </a:endParaRPr>
          </a:p>
          <a:p>
            <a:pPr algn="ctr">
              <a:spcBef>
                <a:spcPts val="1200"/>
              </a:spcBef>
            </a:pPr>
            <a:endParaRPr lang="en-US" sz="130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3C9C487-FDA6-406A-B4BB-CCCF6B99980D}" type="datetimeFigureOut">
              <a:rPr lang="en-AU" smtClean="0"/>
            </a:fld>
            <a:endParaRPr lang="en-AU" dirty="0"/>
          </a:p>
        </p:txBody>
      </p:sp>
      <p:sp>
        <p:nvSpPr>
          <p:cNvPr id="3" name="Footer Placeholder 2"/>
          <p:cNvSpPr>
            <a:spLocks noGrp="1"/>
          </p:cNvSpPr>
          <p:nvPr>
            <p:ph type="ftr" sz="quarter" idx="11"/>
          </p:nvPr>
        </p:nvSpPr>
        <p:spPr/>
        <p:txBody>
          <a:bodyPr/>
          <a:lstStyle/>
          <a:p>
            <a:endParaRPr lang="en-AU" dirty="0"/>
          </a:p>
        </p:txBody>
      </p:sp>
      <p:sp>
        <p:nvSpPr>
          <p:cNvPr id="4" name="Slide Number Placeholder 3"/>
          <p:cNvSpPr>
            <a:spLocks noGrp="1"/>
          </p:cNvSpPr>
          <p:nvPr>
            <p:ph type="sldNum" sz="quarter" idx="12"/>
          </p:nvPr>
        </p:nvSpPr>
        <p:spPr/>
        <p:txBody>
          <a:bodyPr/>
          <a:lstStyle/>
          <a:p>
            <a:fld id="{51E25B1B-0AFA-4A42-94DE-324DE7F7DAA0}" type="slidenum">
              <a:rPr lang="en-AU" smtClean="0"/>
            </a:fld>
            <a:endParaRPr lang="en-AU" dirty="0"/>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Page | Corporate">
    <p:spTree>
      <p:nvGrpSpPr>
        <p:cNvPr id="1" name=""/>
        <p:cNvGrpSpPr/>
        <p:nvPr/>
      </p:nvGrpSpPr>
      <p:grpSpPr>
        <a:xfrm>
          <a:off x="0" y="0"/>
          <a:ext cx="0" cy="0"/>
          <a:chOff x="0" y="0"/>
          <a:chExt cx="0" cy="0"/>
        </a:xfrm>
      </p:grpSpPr>
      <p:sp>
        <p:nvSpPr>
          <p:cNvPr id="7" name="Rectangle 6"/>
          <p:cNvSpPr/>
          <p:nvPr userDrawn="1"/>
        </p:nvSpPr>
        <p:spPr>
          <a:xfrm>
            <a:off x="0" y="2365829"/>
            <a:ext cx="12192001" cy="4518509"/>
          </a:xfrm>
          <a:prstGeom prst="rect">
            <a:avLst/>
          </a:prstGeom>
          <a:solidFill>
            <a:srgbClr val="006C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9" name="Picture 8"/>
          <p:cNvPicPr>
            <a:picLocks noChangeAspect="1"/>
          </p:cNvPicPr>
          <p:nvPr userDrawn="1"/>
        </p:nvPicPr>
        <p:blipFill rotWithShape="1">
          <a:blip r:embed="rId2" cstate="email"/>
          <a:srcRect l="23761" t="20000" r="12115" b="33757"/>
          <a:stretch>
            <a:fillRect/>
          </a:stretch>
        </p:blipFill>
        <p:spPr>
          <a:xfrm>
            <a:off x="7463248" y="1430145"/>
            <a:ext cx="4680765" cy="4475916"/>
          </a:xfrm>
          <a:prstGeom prst="rect">
            <a:avLst/>
          </a:prstGeom>
        </p:spPr>
      </p:pic>
      <p:pic>
        <p:nvPicPr>
          <p:cNvPr id="19" name="Picture 18"/>
          <p:cNvPicPr>
            <a:picLocks noChangeAspect="1"/>
          </p:cNvPicPr>
          <p:nvPr userDrawn="1"/>
        </p:nvPicPr>
        <p:blipFill>
          <a:blip r:embed="rId3" cstate="email"/>
          <a:stretch>
            <a:fillRect/>
          </a:stretch>
        </p:blipFill>
        <p:spPr>
          <a:xfrm>
            <a:off x="9564914" y="553987"/>
            <a:ext cx="2119086" cy="435536"/>
          </a:xfrm>
          <a:prstGeom prst="rect">
            <a:avLst/>
          </a:prstGeom>
        </p:spPr>
      </p:pic>
      <p:sp>
        <p:nvSpPr>
          <p:cNvPr id="22" name="Text Placeholder 21"/>
          <p:cNvSpPr>
            <a:spLocks noGrp="1"/>
          </p:cNvSpPr>
          <p:nvPr>
            <p:ph type="body" sz="quarter" idx="12" hasCustomPrompt="1"/>
          </p:nvPr>
        </p:nvSpPr>
        <p:spPr>
          <a:xfrm>
            <a:off x="524657" y="553987"/>
            <a:ext cx="7949545" cy="1231466"/>
          </a:xfrm>
        </p:spPr>
        <p:txBody>
          <a:bodyPr>
            <a:noAutofit/>
          </a:bodyPr>
          <a:lstStyle>
            <a:lvl1pPr marL="0" indent="0">
              <a:spcBef>
                <a:spcPts val="500"/>
              </a:spcBef>
              <a:buNone/>
              <a:defRPr lang="en-US" sz="4200" b="1" kern="1200" dirty="0">
                <a:solidFill>
                  <a:srgbClr val="28A1BD"/>
                </a:solidFill>
                <a:latin typeface="+mn-lt"/>
                <a:ea typeface="+mj-ea"/>
                <a:cs typeface="+mj-cs"/>
              </a:defRPr>
            </a:lvl1pPr>
          </a:lstStyle>
          <a:p>
            <a:pPr lvl="0"/>
            <a:r>
              <a:rPr lang="en-US" dirty="0"/>
              <a:t>Document title</a:t>
            </a:r>
            <a:endParaRPr lang="en-US" dirty="0"/>
          </a:p>
          <a:p>
            <a:pPr lvl="0"/>
            <a:r>
              <a:rPr lang="en-US" dirty="0"/>
              <a:t>Header 1</a:t>
            </a:r>
            <a:endParaRPr lang="en-US" dirty="0"/>
          </a:p>
        </p:txBody>
      </p:sp>
      <p:sp>
        <p:nvSpPr>
          <p:cNvPr id="27" name="Text Placeholder 25"/>
          <p:cNvSpPr>
            <a:spLocks noGrp="1"/>
          </p:cNvSpPr>
          <p:nvPr>
            <p:ph type="body" sz="quarter" idx="13" hasCustomPrompt="1"/>
          </p:nvPr>
        </p:nvSpPr>
        <p:spPr>
          <a:xfrm>
            <a:off x="468313" y="5292725"/>
            <a:ext cx="6948487" cy="458788"/>
          </a:xfrm>
        </p:spPr>
        <p:txBody>
          <a:bodyPr>
            <a:normAutofit/>
          </a:bodyPr>
          <a:lstStyle>
            <a:lvl1pPr marL="0" indent="0">
              <a:buNone/>
              <a:defRPr lang="en-US" sz="2400" b="0" i="0" kern="1200" dirty="0">
                <a:solidFill>
                  <a:schemeClr val="bg1"/>
                </a:solidFill>
                <a:effectLst/>
                <a:latin typeface="+mn-lt"/>
                <a:ea typeface="+mn-ea"/>
                <a:cs typeface="+mn-cs"/>
              </a:defRPr>
            </a:lvl1pPr>
          </a:lstStyle>
          <a:p>
            <a:pPr lvl="0"/>
            <a:r>
              <a:rPr lang="en-US" dirty="0"/>
              <a:t>Lecturer/Presenter</a:t>
            </a:r>
            <a:endParaRPr lang="en-US" dirty="0"/>
          </a:p>
        </p:txBody>
      </p:sp>
      <p:sp>
        <p:nvSpPr>
          <p:cNvPr id="29" name="Text Placeholder 28"/>
          <p:cNvSpPr>
            <a:spLocks noGrp="1"/>
          </p:cNvSpPr>
          <p:nvPr>
            <p:ph type="body" sz="quarter" idx="14" hasCustomPrompt="1"/>
          </p:nvPr>
        </p:nvSpPr>
        <p:spPr>
          <a:xfrm>
            <a:off x="467543" y="5906061"/>
            <a:ext cx="6948487" cy="412750"/>
          </a:xfrm>
        </p:spPr>
        <p:txBody>
          <a:bodyPr vert="horz" lIns="91440" tIns="45720" rIns="91440" bIns="45720" rtlCol="0">
            <a:noAutofit/>
          </a:bodyPr>
          <a:lstStyle>
            <a:lvl1pPr marL="0" indent="0">
              <a:buNone/>
              <a:defRPr lang="en-US" sz="1600" kern="1200" dirty="0">
                <a:solidFill>
                  <a:srgbClr val="92D6E3"/>
                </a:solidFill>
                <a:latin typeface="+mn-lt"/>
                <a:ea typeface="+mn-ea"/>
                <a:cs typeface="+mn-cs"/>
              </a:defRPr>
            </a:lvl1pPr>
          </a:lstStyle>
          <a:p>
            <a:pPr lvl="0"/>
            <a:r>
              <a:rPr lang="en-US" sz="2400" b="0" dirty="0">
                <a:solidFill>
                  <a:srgbClr val="92D6E3"/>
                </a:solidFill>
              </a:rPr>
              <a:t>Insert Unit/Course Name Here</a:t>
            </a:r>
            <a:endParaRPr lang="en-US" sz="2400" b="0" dirty="0">
              <a:solidFill>
                <a:srgbClr val="92D6E3"/>
              </a:solidFill>
            </a:endParaRPr>
          </a:p>
        </p:txBody>
      </p:sp>
      <p:sp>
        <p:nvSpPr>
          <p:cNvPr id="36" name="Text Placeholder 35"/>
          <p:cNvSpPr>
            <a:spLocks noGrp="1"/>
          </p:cNvSpPr>
          <p:nvPr>
            <p:ph type="body" sz="quarter" idx="15" hasCustomPrompt="1"/>
          </p:nvPr>
        </p:nvSpPr>
        <p:spPr>
          <a:xfrm>
            <a:off x="468313" y="3140075"/>
            <a:ext cx="6948487" cy="19891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dirty="0"/>
              <a:t>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a:t>
            </a:r>
            <a:r>
              <a:rPr lang="en-GB" dirty="0" err="1"/>
              <a:t>Aliquam</a:t>
            </a:r>
            <a:r>
              <a:rPr lang="en-GB" dirty="0"/>
              <a:t> </a:t>
            </a:r>
            <a:r>
              <a:rPr lang="en-GB" dirty="0" err="1"/>
              <a:t>finibus</a:t>
            </a:r>
            <a:r>
              <a:rPr lang="en-GB" dirty="0"/>
              <a:t> dui </a:t>
            </a:r>
            <a:r>
              <a:rPr lang="en-GB" dirty="0" err="1"/>
              <a:t>eu</a:t>
            </a:r>
            <a:r>
              <a:rPr lang="en-GB" dirty="0"/>
              <a:t> </a:t>
            </a:r>
            <a:r>
              <a:rPr lang="en-GB" dirty="0" err="1"/>
              <a:t>finibus</a:t>
            </a:r>
            <a:r>
              <a:rPr lang="en-GB" dirty="0"/>
              <a:t> </a:t>
            </a:r>
            <a:r>
              <a:rPr lang="en-GB" dirty="0" err="1"/>
              <a:t>ornare</a:t>
            </a:r>
            <a:r>
              <a:rPr lang="en-GB" dirty="0"/>
              <a:t>. </a:t>
            </a:r>
            <a:r>
              <a:rPr lang="en-GB" dirty="0" err="1"/>
              <a:t>Quisque</a:t>
            </a:r>
            <a:r>
              <a:rPr lang="en-GB" dirty="0"/>
              <a:t> a </a:t>
            </a:r>
            <a:r>
              <a:rPr lang="en-GB" dirty="0" err="1"/>
              <a:t>elit</a:t>
            </a:r>
            <a:r>
              <a:rPr lang="en-GB" dirty="0"/>
              <a:t> sit </a:t>
            </a:r>
            <a:r>
              <a:rPr lang="en-GB" dirty="0" err="1"/>
              <a:t>amet</a:t>
            </a:r>
            <a:r>
              <a:rPr lang="en-GB" dirty="0"/>
              <a:t> libero </a:t>
            </a:r>
            <a:r>
              <a:rPr lang="en-GB" dirty="0" err="1"/>
              <a:t>ornare</a:t>
            </a:r>
            <a:r>
              <a:rPr lang="en-GB" dirty="0"/>
              <a:t> </a:t>
            </a:r>
            <a:r>
              <a:rPr lang="en-GB" dirty="0" err="1"/>
              <a:t>aliquam</a:t>
            </a:r>
            <a:r>
              <a:rPr lang="en-GB" dirty="0"/>
              <a:t> sit </a:t>
            </a:r>
            <a:r>
              <a:rPr lang="en-GB" dirty="0" err="1"/>
              <a:t>amet</a:t>
            </a:r>
            <a:r>
              <a:rPr lang="en-GB" dirty="0"/>
              <a:t> a </a:t>
            </a:r>
            <a:r>
              <a:rPr lang="en-GB" dirty="0" err="1"/>
              <a:t>augue</a:t>
            </a:r>
            <a:r>
              <a:rPr lang="en-GB" dirty="0"/>
              <a:t>.</a:t>
            </a:r>
            <a:endParaRPr lang="en-GB" dirty="0"/>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ontent section break | Corporate">
    <p:spTree>
      <p:nvGrpSpPr>
        <p:cNvPr id="1" name=""/>
        <p:cNvGrpSpPr/>
        <p:nvPr/>
      </p:nvGrpSpPr>
      <p:grpSpPr>
        <a:xfrm>
          <a:off x="0" y="0"/>
          <a:ext cx="0" cy="0"/>
          <a:chOff x="0" y="0"/>
          <a:chExt cx="0" cy="0"/>
        </a:xfrm>
      </p:grpSpPr>
      <p:sp>
        <p:nvSpPr>
          <p:cNvPr id="4" name="Text Placeholder 2"/>
          <p:cNvSpPr>
            <a:spLocks noGrp="1"/>
          </p:cNvSpPr>
          <p:nvPr>
            <p:ph type="body" idx="1" hasCustomPrompt="1"/>
          </p:nvPr>
        </p:nvSpPr>
        <p:spPr>
          <a:xfrm>
            <a:off x="7314701" y="1122362"/>
            <a:ext cx="4416989" cy="5059913"/>
          </a:xfrm>
        </p:spPr>
        <p:txBody>
          <a:bodyPr lIns="0" tIns="0" rIns="0" bIns="0" numCol="1" spcCol="270000"/>
          <a:lstStyle>
            <a:lvl1pPr marL="0" indent="0" algn="l" defTabSz="914400" rtl="0" eaLnBrk="1" latinLnBrk="0" hangingPunct="1">
              <a:lnSpc>
                <a:spcPct val="90000"/>
              </a:lnSpc>
              <a:spcBef>
                <a:spcPts val="100"/>
              </a:spcBef>
              <a:spcAft>
                <a:spcPts val="1200"/>
              </a:spcAft>
              <a:buFont typeface="Arial" panose="020B0604020202020204" pitchFamily="34" charset="0"/>
              <a:buNone/>
              <a:defRPr lang="en-US" sz="1800" kern="1200" spc="0" baseline="0" dirty="0">
                <a:solidFill>
                  <a:schemeClr val="tx1"/>
                </a:solidFill>
                <a:latin typeface="+mn-lt"/>
                <a:ea typeface="+mn-ea"/>
                <a:cs typeface="+mn-cs"/>
              </a:defRPr>
            </a:lvl1pPr>
            <a:lvl2pPr marL="742950" indent="-285750">
              <a:buFont typeface="Arial" panose="020B0604020202020204" pitchFamily="34" charset="0"/>
              <a:buChar char="•"/>
              <a:defRPr sz="1400">
                <a:solidFill>
                  <a:schemeClr val="tx1"/>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a:spcAft>
                <a:spcPts val="0"/>
              </a:spcAft>
            </a:pPr>
            <a:r>
              <a:rPr lang="en-US" sz="2800" b="1" dirty="0">
                <a:solidFill>
                  <a:srgbClr val="28A1BD"/>
                </a:solidFill>
                <a:latin typeface="+mn-lt"/>
              </a:rPr>
              <a:t>Section 1</a:t>
            </a:r>
            <a:endParaRPr lang="en-US" sz="2800" b="1" dirty="0">
              <a:solidFill>
                <a:srgbClr val="28A1BD"/>
              </a:solidFill>
              <a:latin typeface="+mn-lt"/>
            </a:endParaRPr>
          </a:p>
          <a:p>
            <a:pPr>
              <a:spcAft>
                <a:spcPts val="1200"/>
              </a:spcAft>
            </a:pPr>
            <a:r>
              <a:rPr lang="en-US" sz="1800" dirty="0">
                <a:latin typeface="+mn-lt"/>
              </a:rPr>
              <a:t>Overview text breakdown</a:t>
            </a:r>
            <a:endParaRPr lang="en-US" sz="1800" dirty="0">
              <a:latin typeface="+mn-lt"/>
            </a:endParaRPr>
          </a:p>
          <a:p>
            <a:pPr>
              <a:spcBef>
                <a:spcPts val="1200"/>
              </a:spcBef>
              <a:spcAft>
                <a:spcPts val="0"/>
              </a:spcAft>
            </a:pPr>
            <a:r>
              <a:rPr lang="en-US" sz="2800" b="1" dirty="0">
                <a:solidFill>
                  <a:srgbClr val="28A1BD"/>
                </a:solidFill>
                <a:latin typeface="+mn-lt"/>
              </a:rPr>
              <a:t>Section 2</a:t>
            </a:r>
            <a:endParaRPr lang="en-US" sz="2800" b="1" dirty="0">
              <a:solidFill>
                <a:srgbClr val="28A1BD"/>
              </a:solidFill>
              <a:latin typeface="+mn-lt"/>
            </a:endParaRPr>
          </a:p>
          <a:p>
            <a:pPr>
              <a:spcAft>
                <a:spcPts val="1200"/>
              </a:spcAft>
            </a:pPr>
            <a:r>
              <a:rPr lang="en-US" sz="1800" dirty="0"/>
              <a:t>Overview text breakdown</a:t>
            </a:r>
            <a:endParaRPr lang="en-US" sz="1800" b="1" dirty="0">
              <a:solidFill>
                <a:srgbClr val="28A1BD"/>
              </a:solidFill>
              <a:latin typeface="+mn-lt"/>
            </a:endParaRPr>
          </a:p>
          <a:p>
            <a:pPr>
              <a:spcBef>
                <a:spcPts val="1200"/>
              </a:spcBef>
              <a:spcAft>
                <a:spcPts val="0"/>
              </a:spcAft>
            </a:pPr>
            <a:r>
              <a:rPr lang="en-US" sz="2800" b="1" dirty="0">
                <a:solidFill>
                  <a:srgbClr val="28A1BD"/>
                </a:solidFill>
                <a:latin typeface="+mn-lt"/>
              </a:rPr>
              <a:t>Section 3</a:t>
            </a:r>
            <a:endParaRPr lang="en-US" sz="2800" b="1" dirty="0">
              <a:solidFill>
                <a:srgbClr val="28A1BD"/>
              </a:solidFill>
              <a:latin typeface="+mn-lt"/>
            </a:endParaRPr>
          </a:p>
          <a:p>
            <a:pPr>
              <a:spcAft>
                <a:spcPts val="1200"/>
              </a:spcAft>
            </a:pPr>
            <a:r>
              <a:rPr lang="en-US" sz="1800" dirty="0"/>
              <a:t>Overview text breakdown</a:t>
            </a:r>
            <a:endParaRPr lang="en-US" sz="1800" b="1" dirty="0">
              <a:solidFill>
                <a:srgbClr val="28A1BD"/>
              </a:solidFill>
              <a:latin typeface="+mn-lt"/>
            </a:endParaRPr>
          </a:p>
          <a:p>
            <a:pPr>
              <a:spcBef>
                <a:spcPts val="1200"/>
              </a:spcBef>
              <a:spcAft>
                <a:spcPts val="0"/>
              </a:spcAft>
            </a:pPr>
            <a:r>
              <a:rPr lang="en-US" sz="2800" b="1" dirty="0">
                <a:solidFill>
                  <a:srgbClr val="28A1BD"/>
                </a:solidFill>
                <a:latin typeface="+mn-lt"/>
              </a:rPr>
              <a:t>Section 4</a:t>
            </a:r>
            <a:endParaRPr lang="en-US" sz="2800" b="1" dirty="0">
              <a:solidFill>
                <a:srgbClr val="28A1BD"/>
              </a:solidFill>
              <a:latin typeface="+mn-lt"/>
            </a:endParaRPr>
          </a:p>
          <a:p>
            <a:pPr>
              <a:spcAft>
                <a:spcPts val="1200"/>
              </a:spcAft>
            </a:pPr>
            <a:r>
              <a:rPr lang="en-US" sz="1800" dirty="0"/>
              <a:t>Overview text breakdown</a:t>
            </a:r>
            <a:endParaRPr lang="en-US" sz="1800" b="1" dirty="0">
              <a:solidFill>
                <a:srgbClr val="28A1BD"/>
              </a:solidFill>
              <a:latin typeface="+mn-lt"/>
            </a:endParaRPr>
          </a:p>
          <a:p>
            <a:pPr>
              <a:spcBef>
                <a:spcPts val="1200"/>
              </a:spcBef>
              <a:spcAft>
                <a:spcPts val="0"/>
              </a:spcAft>
            </a:pPr>
            <a:r>
              <a:rPr lang="en-US" sz="2800" b="1" dirty="0">
                <a:solidFill>
                  <a:srgbClr val="28A1BD"/>
                </a:solidFill>
                <a:latin typeface="+mn-lt"/>
              </a:rPr>
              <a:t>Section 5</a:t>
            </a:r>
            <a:endParaRPr lang="en-US" sz="2800" b="1" dirty="0">
              <a:solidFill>
                <a:srgbClr val="28A1BD"/>
              </a:solidFill>
              <a:latin typeface="+mn-lt"/>
            </a:endParaRPr>
          </a:p>
          <a:p>
            <a:pPr>
              <a:spcAft>
                <a:spcPts val="1200"/>
              </a:spcAft>
            </a:pPr>
            <a:r>
              <a:rPr lang="en-US" sz="1800" dirty="0"/>
              <a:t>Overview text breakdown</a:t>
            </a:r>
            <a:endParaRPr lang="en-US" sz="1800" dirty="0"/>
          </a:p>
        </p:txBody>
      </p:sp>
      <p:sp>
        <p:nvSpPr>
          <p:cNvPr id="6" name="Text Placeholder 5"/>
          <p:cNvSpPr>
            <a:spLocks noGrp="1"/>
          </p:cNvSpPr>
          <p:nvPr>
            <p:ph type="body" sz="quarter" idx="11" hasCustomPrompt="1"/>
          </p:nvPr>
        </p:nvSpPr>
        <p:spPr>
          <a:xfrm>
            <a:off x="546599" y="1122363"/>
            <a:ext cx="5057031" cy="5441950"/>
          </a:xfrm>
        </p:spPr>
        <p:txBody>
          <a:bodyPr>
            <a:normAutofit/>
          </a:bodyPr>
          <a:lstStyle>
            <a:lvl1pPr>
              <a:defRPr sz="3600"/>
            </a:lvl1pPr>
          </a:lstStyle>
          <a:p>
            <a:r>
              <a:rPr lang="en-US" b="1" dirty="0">
                <a:solidFill>
                  <a:srgbClr val="28A1BD"/>
                </a:solidFill>
                <a:latin typeface="+mn-lt"/>
              </a:rPr>
              <a:t>Example expanded title for presentation, second line example continues.</a:t>
            </a:r>
            <a:endParaRPr lang="en-US" b="1" dirty="0">
              <a:solidFill>
                <a:srgbClr val="28A1BD"/>
              </a:solidFill>
              <a:latin typeface="+mn-lt"/>
            </a:endParaRPr>
          </a:p>
        </p:txBody>
      </p:sp>
      <p:pic>
        <p:nvPicPr>
          <p:cNvPr id="7" name="Picture 6"/>
          <p:cNvPicPr>
            <a:picLocks noChangeAspect="1"/>
          </p:cNvPicPr>
          <p:nvPr userDrawn="1"/>
        </p:nvPicPr>
        <p:blipFill rotWithShape="1">
          <a:blip r:embed="rId2"/>
          <a:srcRect l="31876" t="7179" r="16282" b="58291"/>
          <a:stretch>
            <a:fillRect/>
          </a:stretch>
        </p:blipFill>
        <p:spPr>
          <a:xfrm>
            <a:off x="-1" y="3156268"/>
            <a:ext cx="4846013" cy="3701732"/>
          </a:xfrm>
          <a:prstGeom prst="rect">
            <a:avLst/>
          </a:prstGeom>
        </p:spPr>
      </p:pic>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ontent section break | Indigenous">
    <p:spTree>
      <p:nvGrpSpPr>
        <p:cNvPr id="1" name=""/>
        <p:cNvGrpSpPr/>
        <p:nvPr/>
      </p:nvGrpSpPr>
      <p:grpSpPr>
        <a:xfrm>
          <a:off x="0" y="0"/>
          <a:ext cx="0" cy="0"/>
          <a:chOff x="0" y="0"/>
          <a:chExt cx="0" cy="0"/>
        </a:xfrm>
      </p:grpSpPr>
      <p:sp>
        <p:nvSpPr>
          <p:cNvPr id="4" name="Text Placeholder 2"/>
          <p:cNvSpPr>
            <a:spLocks noGrp="1"/>
          </p:cNvSpPr>
          <p:nvPr>
            <p:ph type="body" idx="1" hasCustomPrompt="1"/>
          </p:nvPr>
        </p:nvSpPr>
        <p:spPr>
          <a:xfrm>
            <a:off x="7314701" y="1122362"/>
            <a:ext cx="4416989" cy="5059913"/>
          </a:xfrm>
        </p:spPr>
        <p:txBody>
          <a:bodyPr lIns="0" tIns="0" rIns="0" bIns="0" numCol="1" spcCol="270000"/>
          <a:lstStyle>
            <a:lvl1pPr marL="0" indent="0" algn="l" defTabSz="914400" rtl="0" eaLnBrk="1" latinLnBrk="0" hangingPunct="1">
              <a:lnSpc>
                <a:spcPct val="90000"/>
              </a:lnSpc>
              <a:spcBef>
                <a:spcPts val="100"/>
              </a:spcBef>
              <a:spcAft>
                <a:spcPts val="1200"/>
              </a:spcAft>
              <a:buFont typeface="Arial" panose="020B0604020202020204" pitchFamily="34" charset="0"/>
              <a:buNone/>
              <a:defRPr lang="en-US" sz="1800" kern="1200" spc="0" baseline="0" dirty="0">
                <a:solidFill>
                  <a:schemeClr val="tx1"/>
                </a:solidFill>
                <a:latin typeface="+mn-lt"/>
                <a:ea typeface="+mn-ea"/>
                <a:cs typeface="+mn-cs"/>
              </a:defRPr>
            </a:lvl1pPr>
            <a:lvl2pPr marL="742950" indent="-285750">
              <a:buFont typeface="Arial" panose="020B0604020202020204" pitchFamily="34" charset="0"/>
              <a:buChar char="•"/>
              <a:defRPr sz="1400">
                <a:solidFill>
                  <a:schemeClr val="tx1"/>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a:spcAft>
                <a:spcPts val="0"/>
              </a:spcAft>
            </a:pPr>
            <a:r>
              <a:rPr lang="en-US" sz="2800" b="1" dirty="0">
                <a:solidFill>
                  <a:srgbClr val="28A1BD"/>
                </a:solidFill>
                <a:latin typeface="+mn-lt"/>
              </a:rPr>
              <a:t>Section 1</a:t>
            </a:r>
            <a:endParaRPr lang="en-US" sz="2800" b="1" dirty="0">
              <a:solidFill>
                <a:srgbClr val="28A1BD"/>
              </a:solidFill>
              <a:latin typeface="+mn-lt"/>
            </a:endParaRPr>
          </a:p>
          <a:p>
            <a:pPr>
              <a:spcAft>
                <a:spcPts val="1200"/>
              </a:spcAft>
            </a:pPr>
            <a:r>
              <a:rPr lang="en-US" sz="1800" dirty="0">
                <a:latin typeface="+mn-lt"/>
              </a:rPr>
              <a:t>Overview text breakdown</a:t>
            </a:r>
            <a:endParaRPr lang="en-US" sz="1800" dirty="0">
              <a:latin typeface="+mn-lt"/>
            </a:endParaRPr>
          </a:p>
          <a:p>
            <a:pPr>
              <a:spcBef>
                <a:spcPts val="1200"/>
              </a:spcBef>
              <a:spcAft>
                <a:spcPts val="0"/>
              </a:spcAft>
            </a:pPr>
            <a:r>
              <a:rPr lang="en-US" sz="2800" b="1" dirty="0">
                <a:solidFill>
                  <a:srgbClr val="28A1BD"/>
                </a:solidFill>
                <a:latin typeface="+mn-lt"/>
              </a:rPr>
              <a:t>Section 2</a:t>
            </a:r>
            <a:endParaRPr lang="en-US" sz="2800" b="1" dirty="0">
              <a:solidFill>
                <a:srgbClr val="28A1BD"/>
              </a:solidFill>
              <a:latin typeface="+mn-lt"/>
            </a:endParaRPr>
          </a:p>
          <a:p>
            <a:pPr>
              <a:spcAft>
                <a:spcPts val="1200"/>
              </a:spcAft>
            </a:pPr>
            <a:r>
              <a:rPr lang="en-US" sz="1800" dirty="0"/>
              <a:t>Overview text breakdown</a:t>
            </a:r>
            <a:endParaRPr lang="en-US" sz="1800" b="1" dirty="0">
              <a:solidFill>
                <a:srgbClr val="28A1BD"/>
              </a:solidFill>
              <a:latin typeface="+mn-lt"/>
            </a:endParaRPr>
          </a:p>
          <a:p>
            <a:pPr>
              <a:spcBef>
                <a:spcPts val="1200"/>
              </a:spcBef>
              <a:spcAft>
                <a:spcPts val="0"/>
              </a:spcAft>
            </a:pPr>
            <a:r>
              <a:rPr lang="en-US" sz="2800" b="1" dirty="0">
                <a:solidFill>
                  <a:srgbClr val="28A1BD"/>
                </a:solidFill>
                <a:latin typeface="+mn-lt"/>
              </a:rPr>
              <a:t>Section 3</a:t>
            </a:r>
            <a:endParaRPr lang="en-US" sz="2800" b="1" dirty="0">
              <a:solidFill>
                <a:srgbClr val="28A1BD"/>
              </a:solidFill>
              <a:latin typeface="+mn-lt"/>
            </a:endParaRPr>
          </a:p>
          <a:p>
            <a:pPr>
              <a:spcAft>
                <a:spcPts val="1200"/>
              </a:spcAft>
            </a:pPr>
            <a:r>
              <a:rPr lang="en-US" sz="1800" dirty="0"/>
              <a:t>Overview text breakdown</a:t>
            </a:r>
            <a:endParaRPr lang="en-US" sz="1800" b="1" dirty="0">
              <a:solidFill>
                <a:srgbClr val="28A1BD"/>
              </a:solidFill>
              <a:latin typeface="+mn-lt"/>
            </a:endParaRPr>
          </a:p>
          <a:p>
            <a:pPr>
              <a:spcBef>
                <a:spcPts val="1200"/>
              </a:spcBef>
              <a:spcAft>
                <a:spcPts val="0"/>
              </a:spcAft>
            </a:pPr>
            <a:r>
              <a:rPr lang="en-US" sz="2800" b="1" dirty="0">
                <a:solidFill>
                  <a:srgbClr val="28A1BD"/>
                </a:solidFill>
                <a:latin typeface="+mn-lt"/>
              </a:rPr>
              <a:t>Section 4</a:t>
            </a:r>
            <a:endParaRPr lang="en-US" sz="2800" b="1" dirty="0">
              <a:solidFill>
                <a:srgbClr val="28A1BD"/>
              </a:solidFill>
              <a:latin typeface="+mn-lt"/>
            </a:endParaRPr>
          </a:p>
          <a:p>
            <a:pPr>
              <a:spcAft>
                <a:spcPts val="1200"/>
              </a:spcAft>
            </a:pPr>
            <a:r>
              <a:rPr lang="en-US" sz="1800" dirty="0"/>
              <a:t>Overview text breakdown</a:t>
            </a:r>
            <a:endParaRPr lang="en-US" sz="1800" b="1" dirty="0">
              <a:solidFill>
                <a:srgbClr val="28A1BD"/>
              </a:solidFill>
              <a:latin typeface="+mn-lt"/>
            </a:endParaRPr>
          </a:p>
          <a:p>
            <a:pPr>
              <a:spcBef>
                <a:spcPts val="1200"/>
              </a:spcBef>
              <a:spcAft>
                <a:spcPts val="0"/>
              </a:spcAft>
            </a:pPr>
            <a:r>
              <a:rPr lang="en-US" sz="2800" b="1" dirty="0">
                <a:solidFill>
                  <a:srgbClr val="28A1BD"/>
                </a:solidFill>
                <a:latin typeface="+mn-lt"/>
              </a:rPr>
              <a:t>Section 5</a:t>
            </a:r>
            <a:endParaRPr lang="en-US" sz="2800" b="1" dirty="0">
              <a:solidFill>
                <a:srgbClr val="28A1BD"/>
              </a:solidFill>
              <a:latin typeface="+mn-lt"/>
            </a:endParaRPr>
          </a:p>
          <a:p>
            <a:pPr>
              <a:spcAft>
                <a:spcPts val="1200"/>
              </a:spcAft>
            </a:pPr>
            <a:r>
              <a:rPr lang="en-US" sz="1800" dirty="0"/>
              <a:t>Overview text breakdown</a:t>
            </a:r>
            <a:endParaRPr lang="en-US" sz="1800" dirty="0"/>
          </a:p>
        </p:txBody>
      </p:sp>
      <p:sp>
        <p:nvSpPr>
          <p:cNvPr id="5" name="Text Placeholder 5"/>
          <p:cNvSpPr>
            <a:spLocks noGrp="1"/>
          </p:cNvSpPr>
          <p:nvPr>
            <p:ph type="body" sz="quarter" idx="11" hasCustomPrompt="1"/>
          </p:nvPr>
        </p:nvSpPr>
        <p:spPr>
          <a:xfrm>
            <a:off x="546599" y="1122363"/>
            <a:ext cx="5057031" cy="5441950"/>
          </a:xfrm>
        </p:spPr>
        <p:txBody>
          <a:bodyPr>
            <a:normAutofit/>
          </a:bodyPr>
          <a:lstStyle>
            <a:lvl1pPr>
              <a:defRPr sz="3600" b="1" i="0" baseline="0">
                <a:solidFill>
                  <a:schemeClr val="accent1"/>
                </a:solidFill>
                <a:latin typeface="Calibri" panose="020F0502020204030204" pitchFamily="34" charset="0"/>
              </a:defRPr>
            </a:lvl1pPr>
          </a:lstStyle>
          <a:p>
            <a:r>
              <a:rPr lang="en-US" b="1" dirty="0">
                <a:solidFill>
                  <a:srgbClr val="28A1BD"/>
                </a:solidFill>
                <a:latin typeface="+mn-lt"/>
              </a:rPr>
              <a:t>Example expanded title for presentation, second line example continues.</a:t>
            </a:r>
            <a:endParaRPr lang="en-US" b="1" dirty="0">
              <a:solidFill>
                <a:srgbClr val="28A1BD"/>
              </a:solidFill>
              <a:latin typeface="+mn-lt"/>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Image section break | Corporate">
    <p:spTree>
      <p:nvGrpSpPr>
        <p:cNvPr id="1" name=""/>
        <p:cNvGrpSpPr/>
        <p:nvPr/>
      </p:nvGrpSpPr>
      <p:grpSpPr>
        <a:xfrm>
          <a:off x="0" y="0"/>
          <a:ext cx="0" cy="0"/>
          <a:chOff x="0" y="0"/>
          <a:chExt cx="0" cy="0"/>
        </a:xfrm>
      </p:grpSpPr>
      <p:sp>
        <p:nvSpPr>
          <p:cNvPr id="13" name="Picture Placeholder 2"/>
          <p:cNvSpPr txBox="1"/>
          <p:nvPr userDrawn="1"/>
        </p:nvSpPr>
        <p:spPr>
          <a:xfrm>
            <a:off x="0" y="0"/>
            <a:ext cx="6685280" cy="6858000"/>
          </a:xfrm>
          <a:prstGeom prst="rect">
            <a:avLst/>
          </a:prstGeom>
        </p:spPr>
        <p:txBody>
          <a:bodyPr anchor="ctr" anchorCtr="0"/>
          <a:lstStyle>
            <a:lvl1pPr marL="0" indent="0" algn="ctr" defTabSz="914400" rtl="0" eaLnBrk="1" latinLnBrk="0" hangingPunct="1">
              <a:lnSpc>
                <a:spcPct val="90000"/>
              </a:lnSpc>
              <a:spcBef>
                <a:spcPts val="1000"/>
              </a:spcBef>
              <a:buFont typeface="Arial" panose="020B0604020202020204" pitchFamily="34" charset="0"/>
              <a:buNone/>
              <a:defRPr sz="32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endParaRPr lang="en-US" dirty="0"/>
          </a:p>
        </p:txBody>
      </p:sp>
      <p:sp>
        <p:nvSpPr>
          <p:cNvPr id="14" name="TextBox 13"/>
          <p:cNvSpPr txBox="1"/>
          <p:nvPr userDrawn="1"/>
        </p:nvSpPr>
        <p:spPr>
          <a:xfrm>
            <a:off x="8086725" y="1328738"/>
            <a:ext cx="0" cy="0"/>
          </a:xfrm>
          <a:prstGeom prst="rect">
            <a:avLst/>
          </a:prstGeom>
        </p:spPr>
        <p:txBody>
          <a:bodyPr vert="horz" wrap="none" lIns="0" tIns="0" rIns="0" bIns="0" numCol="2" spcCol="360000" rtlCol="0" anchor="ctr" anchorCtr="0">
            <a:normAutofit fontScale="25000" lnSpcReduction="20000"/>
          </a:bodyPr>
          <a:lstStyle/>
          <a:p>
            <a:pPr algn="l">
              <a:spcBef>
                <a:spcPts val="1200"/>
              </a:spcBef>
            </a:pPr>
            <a:endParaRPr lang="en-US" sz="1800" dirty="0"/>
          </a:p>
        </p:txBody>
      </p:sp>
      <p:sp>
        <p:nvSpPr>
          <p:cNvPr id="15" name="Text Placeholder 2"/>
          <p:cNvSpPr>
            <a:spLocks noGrp="1"/>
          </p:cNvSpPr>
          <p:nvPr>
            <p:ph type="body" idx="1" hasCustomPrompt="1"/>
          </p:nvPr>
        </p:nvSpPr>
        <p:spPr>
          <a:xfrm>
            <a:off x="7314701" y="899043"/>
            <a:ext cx="4416989" cy="5059913"/>
          </a:xfrm>
        </p:spPr>
        <p:txBody>
          <a:bodyPr lIns="0" tIns="0" rIns="0" bIns="0" numCol="1" spcCol="270000">
            <a:normAutofit/>
          </a:bodyPr>
          <a:lstStyle>
            <a:lvl1pPr marL="0" indent="0" algn="l" defTabSz="914400" rtl="0" eaLnBrk="1" latinLnBrk="0" hangingPunct="1">
              <a:lnSpc>
                <a:spcPct val="90000"/>
              </a:lnSpc>
              <a:spcBef>
                <a:spcPts val="100"/>
              </a:spcBef>
              <a:spcAft>
                <a:spcPts val="1200"/>
              </a:spcAft>
              <a:buFont typeface="Arial" panose="020B0604020202020204" pitchFamily="34" charset="0"/>
              <a:buNone/>
              <a:defRPr lang="en-US" sz="1800" b="0" i="0" kern="1200" spc="0" baseline="0" dirty="0">
                <a:solidFill>
                  <a:schemeClr val="tx1"/>
                </a:solidFill>
                <a:latin typeface="Calibri" panose="020F0502020204030204" pitchFamily="34" charset="0"/>
                <a:ea typeface="+mn-ea"/>
                <a:cs typeface="+mn-cs"/>
              </a:defRPr>
            </a:lvl1pPr>
            <a:lvl2pPr marL="742950" indent="-285750">
              <a:buFont typeface="Arial" panose="020B0604020202020204" pitchFamily="34" charset="0"/>
              <a:buChar char="•"/>
              <a:defRPr sz="1400">
                <a:solidFill>
                  <a:schemeClr val="tx1"/>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a:spcAft>
                <a:spcPts val="0"/>
              </a:spcAft>
            </a:pPr>
            <a:r>
              <a:rPr lang="en-US" sz="2800" b="1" dirty="0">
                <a:solidFill>
                  <a:srgbClr val="28A1BD"/>
                </a:solidFill>
                <a:latin typeface="+mn-lt"/>
              </a:rPr>
              <a:t>Section 1</a:t>
            </a:r>
            <a:endParaRPr lang="en-US" sz="2800" b="1" dirty="0">
              <a:solidFill>
                <a:srgbClr val="28A1BD"/>
              </a:solidFill>
              <a:latin typeface="+mn-lt"/>
            </a:endParaRPr>
          </a:p>
          <a:p>
            <a:pPr>
              <a:spcAft>
                <a:spcPts val="1200"/>
              </a:spcAft>
            </a:pPr>
            <a:r>
              <a:rPr lang="en-US" sz="1800" dirty="0">
                <a:latin typeface="+mn-lt"/>
              </a:rPr>
              <a:t>Overview text breakdown</a:t>
            </a:r>
            <a:endParaRPr lang="en-US" sz="1800" dirty="0">
              <a:latin typeface="+mn-lt"/>
            </a:endParaRPr>
          </a:p>
          <a:p>
            <a:pPr>
              <a:spcBef>
                <a:spcPts val="1200"/>
              </a:spcBef>
              <a:spcAft>
                <a:spcPts val="0"/>
              </a:spcAft>
            </a:pPr>
            <a:r>
              <a:rPr lang="en-US" sz="2800" b="1" dirty="0">
                <a:solidFill>
                  <a:srgbClr val="28A1BD"/>
                </a:solidFill>
                <a:latin typeface="+mn-lt"/>
              </a:rPr>
              <a:t>Section 2</a:t>
            </a:r>
            <a:endParaRPr lang="en-US" sz="2800" b="1" dirty="0">
              <a:solidFill>
                <a:srgbClr val="28A1BD"/>
              </a:solidFill>
              <a:latin typeface="+mn-lt"/>
            </a:endParaRPr>
          </a:p>
          <a:p>
            <a:pPr>
              <a:spcAft>
                <a:spcPts val="1200"/>
              </a:spcAft>
            </a:pPr>
            <a:r>
              <a:rPr lang="en-US" sz="1800" dirty="0"/>
              <a:t>Overview text breakdown</a:t>
            </a:r>
            <a:endParaRPr lang="en-US" sz="1800" b="1" dirty="0">
              <a:solidFill>
                <a:srgbClr val="28A1BD"/>
              </a:solidFill>
              <a:latin typeface="+mn-lt"/>
            </a:endParaRPr>
          </a:p>
          <a:p>
            <a:pPr>
              <a:spcBef>
                <a:spcPts val="1200"/>
              </a:spcBef>
              <a:spcAft>
                <a:spcPts val="0"/>
              </a:spcAft>
            </a:pPr>
            <a:r>
              <a:rPr lang="en-US" sz="2800" b="1" dirty="0">
                <a:solidFill>
                  <a:srgbClr val="28A1BD"/>
                </a:solidFill>
                <a:latin typeface="+mn-lt"/>
              </a:rPr>
              <a:t>Section 3</a:t>
            </a:r>
            <a:endParaRPr lang="en-US" sz="2800" b="1" dirty="0">
              <a:solidFill>
                <a:srgbClr val="28A1BD"/>
              </a:solidFill>
              <a:latin typeface="+mn-lt"/>
            </a:endParaRPr>
          </a:p>
          <a:p>
            <a:pPr>
              <a:spcAft>
                <a:spcPts val="1200"/>
              </a:spcAft>
            </a:pPr>
            <a:r>
              <a:rPr lang="en-US" sz="1800" dirty="0"/>
              <a:t>Overview text breakdown</a:t>
            </a:r>
            <a:endParaRPr lang="en-US" sz="1800" b="1" dirty="0">
              <a:solidFill>
                <a:srgbClr val="28A1BD"/>
              </a:solidFill>
              <a:latin typeface="+mn-lt"/>
            </a:endParaRPr>
          </a:p>
          <a:p>
            <a:pPr>
              <a:spcBef>
                <a:spcPts val="1200"/>
              </a:spcBef>
              <a:spcAft>
                <a:spcPts val="0"/>
              </a:spcAft>
            </a:pPr>
            <a:r>
              <a:rPr lang="en-US" sz="2800" b="1" dirty="0">
                <a:solidFill>
                  <a:srgbClr val="28A1BD"/>
                </a:solidFill>
                <a:latin typeface="+mn-lt"/>
              </a:rPr>
              <a:t>Section 4</a:t>
            </a:r>
            <a:endParaRPr lang="en-US" sz="2800" b="1" dirty="0">
              <a:solidFill>
                <a:srgbClr val="28A1BD"/>
              </a:solidFill>
              <a:latin typeface="+mn-lt"/>
            </a:endParaRPr>
          </a:p>
          <a:p>
            <a:pPr>
              <a:spcAft>
                <a:spcPts val="1200"/>
              </a:spcAft>
            </a:pPr>
            <a:r>
              <a:rPr lang="en-US" sz="1800" dirty="0"/>
              <a:t>Overview text breakdown</a:t>
            </a:r>
            <a:endParaRPr lang="en-US" sz="1800" b="1" dirty="0">
              <a:solidFill>
                <a:srgbClr val="28A1BD"/>
              </a:solidFill>
              <a:latin typeface="+mn-lt"/>
            </a:endParaRPr>
          </a:p>
          <a:p>
            <a:pPr>
              <a:spcBef>
                <a:spcPts val="1200"/>
              </a:spcBef>
              <a:spcAft>
                <a:spcPts val="0"/>
              </a:spcAft>
            </a:pPr>
            <a:r>
              <a:rPr lang="en-US" sz="2800" b="1" dirty="0">
                <a:solidFill>
                  <a:srgbClr val="28A1BD"/>
                </a:solidFill>
                <a:latin typeface="+mn-lt"/>
              </a:rPr>
              <a:t>Section 5</a:t>
            </a:r>
            <a:endParaRPr lang="en-US" sz="2800" b="1" dirty="0">
              <a:solidFill>
                <a:srgbClr val="28A1BD"/>
              </a:solidFill>
              <a:latin typeface="+mn-lt"/>
            </a:endParaRPr>
          </a:p>
          <a:p>
            <a:pPr>
              <a:spcAft>
                <a:spcPts val="1200"/>
              </a:spcAft>
            </a:pPr>
            <a:r>
              <a:rPr lang="en-US" sz="1800" dirty="0"/>
              <a:t>Overview text breakdown</a:t>
            </a:r>
            <a:endParaRPr lang="en-US" sz="1800" dirty="0"/>
          </a:p>
        </p:txBody>
      </p:sp>
      <p:sp>
        <p:nvSpPr>
          <p:cNvPr id="4" name="Content Placeholder 5"/>
          <p:cNvSpPr>
            <a:spLocks noGrp="1"/>
          </p:cNvSpPr>
          <p:nvPr>
            <p:ph sz="quarter" idx="4" hasCustomPrompt="1"/>
          </p:nvPr>
        </p:nvSpPr>
        <p:spPr>
          <a:xfrm>
            <a:off x="0" y="1"/>
            <a:ext cx="6858000" cy="6857999"/>
          </a:xfrm>
          <a:solidFill>
            <a:srgbClr val="92D6E3"/>
          </a:solidFill>
        </p:spPr>
        <p:txBody>
          <a:bodyPr anchor="ctr"/>
          <a:lstStyle>
            <a:lvl1pPr algn="ctr">
              <a:defRPr/>
            </a:lvl1pPr>
          </a:lstStyle>
          <a:p>
            <a:pPr lvl="0"/>
            <a:r>
              <a:rPr lang="en-US" dirty="0"/>
              <a:t>Insert image</a:t>
            </a:r>
            <a:endParaRPr lang="en-US" dirty="0"/>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Image section break | Indigenous">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a:srcRect l="46884" t="59472" r="19309" b="22647"/>
          <a:stretch>
            <a:fillRect/>
          </a:stretch>
        </p:blipFill>
        <p:spPr>
          <a:xfrm>
            <a:off x="6858000" y="0"/>
            <a:ext cx="5334000" cy="1613648"/>
          </a:xfrm>
          <a:prstGeom prst="rect">
            <a:avLst/>
          </a:prstGeom>
        </p:spPr>
      </p:pic>
      <p:sp>
        <p:nvSpPr>
          <p:cNvPr id="5" name="Picture Placeholder 2"/>
          <p:cNvSpPr txBox="1"/>
          <p:nvPr userDrawn="1"/>
        </p:nvSpPr>
        <p:spPr>
          <a:xfrm>
            <a:off x="0" y="0"/>
            <a:ext cx="6685280" cy="6858000"/>
          </a:xfrm>
          <a:prstGeom prst="rect">
            <a:avLst/>
          </a:prstGeom>
        </p:spPr>
        <p:txBody>
          <a:bodyPr anchor="ctr" anchorCtr="0"/>
          <a:lstStyle>
            <a:lvl1pPr marL="0" indent="0" algn="ctr" defTabSz="914400" rtl="0" eaLnBrk="1" latinLnBrk="0" hangingPunct="1">
              <a:lnSpc>
                <a:spcPct val="90000"/>
              </a:lnSpc>
              <a:spcBef>
                <a:spcPts val="1000"/>
              </a:spcBef>
              <a:buFont typeface="Arial" panose="020B0604020202020204" pitchFamily="34" charset="0"/>
              <a:buNone/>
              <a:defRPr sz="32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endParaRPr lang="en-US" dirty="0"/>
          </a:p>
        </p:txBody>
      </p:sp>
      <p:sp>
        <p:nvSpPr>
          <p:cNvPr id="6" name="TextBox 5"/>
          <p:cNvSpPr txBox="1"/>
          <p:nvPr userDrawn="1"/>
        </p:nvSpPr>
        <p:spPr>
          <a:xfrm>
            <a:off x="8086725" y="1328738"/>
            <a:ext cx="0" cy="0"/>
          </a:xfrm>
          <a:prstGeom prst="rect">
            <a:avLst/>
          </a:prstGeom>
        </p:spPr>
        <p:txBody>
          <a:bodyPr vert="horz" wrap="none" lIns="0" tIns="0" rIns="0" bIns="0" numCol="2" spcCol="360000" rtlCol="0" anchor="ctr" anchorCtr="0">
            <a:normAutofit fontScale="25000" lnSpcReduction="20000"/>
          </a:bodyPr>
          <a:lstStyle/>
          <a:p>
            <a:pPr algn="l">
              <a:spcBef>
                <a:spcPts val="1200"/>
              </a:spcBef>
            </a:pPr>
            <a:endParaRPr lang="en-US" sz="1800" dirty="0"/>
          </a:p>
        </p:txBody>
      </p:sp>
      <p:sp>
        <p:nvSpPr>
          <p:cNvPr id="9" name="Content Placeholder 5"/>
          <p:cNvSpPr>
            <a:spLocks noGrp="1"/>
          </p:cNvSpPr>
          <p:nvPr>
            <p:ph sz="quarter" idx="4" hasCustomPrompt="1"/>
          </p:nvPr>
        </p:nvSpPr>
        <p:spPr>
          <a:xfrm>
            <a:off x="0" y="1"/>
            <a:ext cx="6858000" cy="6857999"/>
          </a:xfrm>
          <a:solidFill>
            <a:srgbClr val="92D6E3"/>
          </a:solidFill>
        </p:spPr>
        <p:txBody>
          <a:bodyPr anchor="ctr"/>
          <a:lstStyle>
            <a:lvl1pPr algn="ctr">
              <a:defRPr/>
            </a:lvl1pPr>
          </a:lstStyle>
          <a:p>
            <a:pPr lvl="0"/>
            <a:r>
              <a:rPr lang="en-US" dirty="0"/>
              <a:t>Insert image</a:t>
            </a:r>
            <a:endParaRPr lang="en-US" dirty="0"/>
          </a:p>
        </p:txBody>
      </p:sp>
      <p:sp>
        <p:nvSpPr>
          <p:cNvPr id="2" name="Text Placeholder 2"/>
          <p:cNvSpPr>
            <a:spLocks noGrp="1"/>
          </p:cNvSpPr>
          <p:nvPr>
            <p:ph type="body" idx="1" hasCustomPrompt="1"/>
          </p:nvPr>
        </p:nvSpPr>
        <p:spPr>
          <a:xfrm>
            <a:off x="7314701" y="1599687"/>
            <a:ext cx="4416989" cy="5059913"/>
          </a:xfrm>
        </p:spPr>
        <p:txBody>
          <a:bodyPr lIns="0" tIns="0" rIns="0" bIns="0" numCol="1" spcCol="270000">
            <a:normAutofit/>
          </a:bodyPr>
          <a:lstStyle>
            <a:lvl1pPr marL="0" indent="0" algn="l" defTabSz="914400" rtl="0" eaLnBrk="1" latinLnBrk="0" hangingPunct="1">
              <a:lnSpc>
                <a:spcPct val="90000"/>
              </a:lnSpc>
              <a:spcBef>
                <a:spcPts val="100"/>
              </a:spcBef>
              <a:spcAft>
                <a:spcPts val="1200"/>
              </a:spcAft>
              <a:buFont typeface="Arial" panose="020B0604020202020204" pitchFamily="34" charset="0"/>
              <a:buNone/>
              <a:defRPr lang="en-US" sz="1800" b="0" i="0" kern="1200" spc="0" baseline="0" dirty="0">
                <a:solidFill>
                  <a:schemeClr val="tx1"/>
                </a:solidFill>
                <a:latin typeface="Calibri" panose="020F0502020204030204" pitchFamily="34" charset="0"/>
                <a:ea typeface="+mn-ea"/>
                <a:cs typeface="+mn-cs"/>
              </a:defRPr>
            </a:lvl1pPr>
            <a:lvl2pPr marL="742950" indent="-285750">
              <a:buFont typeface="Arial" panose="020B0604020202020204" pitchFamily="34" charset="0"/>
              <a:buChar char="•"/>
              <a:defRPr sz="1400">
                <a:solidFill>
                  <a:schemeClr val="tx1"/>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a:spcAft>
                <a:spcPts val="0"/>
              </a:spcAft>
            </a:pPr>
            <a:r>
              <a:rPr lang="en-US" sz="2800" b="1" dirty="0">
                <a:solidFill>
                  <a:srgbClr val="28A1BD"/>
                </a:solidFill>
                <a:latin typeface="+mn-lt"/>
              </a:rPr>
              <a:t>Section 1</a:t>
            </a:r>
            <a:endParaRPr lang="en-US" sz="2800" b="1" dirty="0">
              <a:solidFill>
                <a:srgbClr val="28A1BD"/>
              </a:solidFill>
              <a:latin typeface="+mn-lt"/>
            </a:endParaRPr>
          </a:p>
          <a:p>
            <a:pPr>
              <a:spcAft>
                <a:spcPts val="1200"/>
              </a:spcAft>
            </a:pPr>
            <a:r>
              <a:rPr lang="en-US" sz="1800" dirty="0">
                <a:latin typeface="+mn-lt"/>
              </a:rPr>
              <a:t>Overview text breakdown</a:t>
            </a:r>
            <a:endParaRPr lang="en-US" sz="1800" dirty="0">
              <a:latin typeface="+mn-lt"/>
            </a:endParaRPr>
          </a:p>
          <a:p>
            <a:pPr>
              <a:spcBef>
                <a:spcPts val="1200"/>
              </a:spcBef>
              <a:spcAft>
                <a:spcPts val="0"/>
              </a:spcAft>
            </a:pPr>
            <a:r>
              <a:rPr lang="en-US" sz="2800" b="1" dirty="0">
                <a:solidFill>
                  <a:srgbClr val="28A1BD"/>
                </a:solidFill>
                <a:latin typeface="+mn-lt"/>
              </a:rPr>
              <a:t>Section 2</a:t>
            </a:r>
            <a:endParaRPr lang="en-US" sz="2800" b="1" dirty="0">
              <a:solidFill>
                <a:srgbClr val="28A1BD"/>
              </a:solidFill>
              <a:latin typeface="+mn-lt"/>
            </a:endParaRPr>
          </a:p>
          <a:p>
            <a:pPr>
              <a:spcAft>
                <a:spcPts val="1200"/>
              </a:spcAft>
            </a:pPr>
            <a:r>
              <a:rPr lang="en-US" sz="1800" dirty="0"/>
              <a:t>Overview text breakdown</a:t>
            </a:r>
            <a:endParaRPr lang="en-US" sz="1800" b="1" dirty="0">
              <a:solidFill>
                <a:srgbClr val="28A1BD"/>
              </a:solidFill>
              <a:latin typeface="+mn-lt"/>
            </a:endParaRPr>
          </a:p>
          <a:p>
            <a:pPr>
              <a:spcBef>
                <a:spcPts val="1200"/>
              </a:spcBef>
              <a:spcAft>
                <a:spcPts val="0"/>
              </a:spcAft>
            </a:pPr>
            <a:r>
              <a:rPr lang="en-US" sz="2800" b="1" dirty="0">
                <a:solidFill>
                  <a:srgbClr val="28A1BD"/>
                </a:solidFill>
                <a:latin typeface="+mn-lt"/>
              </a:rPr>
              <a:t>Section 3</a:t>
            </a:r>
            <a:endParaRPr lang="en-US" sz="2800" b="1" dirty="0">
              <a:solidFill>
                <a:srgbClr val="28A1BD"/>
              </a:solidFill>
              <a:latin typeface="+mn-lt"/>
            </a:endParaRPr>
          </a:p>
          <a:p>
            <a:pPr>
              <a:spcAft>
                <a:spcPts val="1200"/>
              </a:spcAft>
            </a:pPr>
            <a:r>
              <a:rPr lang="en-US" sz="1800" dirty="0"/>
              <a:t>Overview text breakdown</a:t>
            </a:r>
            <a:endParaRPr lang="en-US" sz="1800" b="1" dirty="0">
              <a:solidFill>
                <a:srgbClr val="28A1BD"/>
              </a:solidFill>
              <a:latin typeface="+mn-lt"/>
            </a:endParaRPr>
          </a:p>
          <a:p>
            <a:pPr>
              <a:spcBef>
                <a:spcPts val="1200"/>
              </a:spcBef>
              <a:spcAft>
                <a:spcPts val="0"/>
              </a:spcAft>
            </a:pPr>
            <a:r>
              <a:rPr lang="en-US" sz="2800" b="1" dirty="0">
                <a:solidFill>
                  <a:srgbClr val="28A1BD"/>
                </a:solidFill>
                <a:latin typeface="+mn-lt"/>
              </a:rPr>
              <a:t>Section 4</a:t>
            </a:r>
            <a:endParaRPr lang="en-US" sz="2800" b="1" dirty="0">
              <a:solidFill>
                <a:srgbClr val="28A1BD"/>
              </a:solidFill>
              <a:latin typeface="+mn-lt"/>
            </a:endParaRPr>
          </a:p>
          <a:p>
            <a:pPr>
              <a:spcAft>
                <a:spcPts val="1200"/>
              </a:spcAft>
            </a:pPr>
            <a:r>
              <a:rPr lang="en-US" sz="1800" dirty="0"/>
              <a:t>Overview text breakdown</a:t>
            </a:r>
            <a:endParaRPr lang="en-US" sz="1800" b="1" dirty="0">
              <a:solidFill>
                <a:srgbClr val="28A1BD"/>
              </a:solidFill>
              <a:latin typeface="+mn-lt"/>
            </a:endParaRPr>
          </a:p>
          <a:p>
            <a:pPr>
              <a:spcBef>
                <a:spcPts val="1200"/>
              </a:spcBef>
              <a:spcAft>
                <a:spcPts val="0"/>
              </a:spcAft>
            </a:pPr>
            <a:r>
              <a:rPr lang="en-US" sz="2800" b="1" dirty="0">
                <a:solidFill>
                  <a:srgbClr val="28A1BD"/>
                </a:solidFill>
                <a:latin typeface="+mn-lt"/>
              </a:rPr>
              <a:t>Section 5</a:t>
            </a:r>
            <a:endParaRPr lang="en-US" sz="2800" b="1" dirty="0">
              <a:solidFill>
                <a:srgbClr val="28A1BD"/>
              </a:solidFill>
              <a:latin typeface="+mn-lt"/>
            </a:endParaRPr>
          </a:p>
          <a:p>
            <a:pPr>
              <a:spcAft>
                <a:spcPts val="1200"/>
              </a:spcAft>
            </a:pPr>
            <a:r>
              <a:rPr lang="en-US" sz="1800" dirty="0"/>
              <a:t>Overview text breakdown</a:t>
            </a:r>
            <a:endParaRPr lang="en-US" sz="1800" dirty="0"/>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Half and half | Corporate">
    <p:spTree>
      <p:nvGrpSpPr>
        <p:cNvPr id="1" name=""/>
        <p:cNvGrpSpPr/>
        <p:nvPr/>
      </p:nvGrpSpPr>
      <p:grpSpPr>
        <a:xfrm>
          <a:off x="0" y="0"/>
          <a:ext cx="0" cy="0"/>
          <a:chOff x="0" y="0"/>
          <a:chExt cx="0" cy="0"/>
        </a:xfrm>
      </p:grpSpPr>
      <p:sp>
        <p:nvSpPr>
          <p:cNvPr id="5" name="Title 1"/>
          <p:cNvSpPr>
            <a:spLocks noGrp="1"/>
          </p:cNvSpPr>
          <p:nvPr>
            <p:ph type="ctrTitle" idx="4294967295" hasCustomPrompt="1"/>
          </p:nvPr>
        </p:nvSpPr>
        <p:spPr>
          <a:xfrm>
            <a:off x="6659563" y="1122363"/>
            <a:ext cx="4860925" cy="1739900"/>
          </a:xfrm>
        </p:spPr>
        <p:txBody>
          <a:bodyPr anchor="t">
            <a:normAutofit fontScale="90000"/>
          </a:bodyPr>
          <a:lstStyle/>
          <a:p>
            <a:pPr algn="l"/>
            <a:r>
              <a:rPr lang="en-US" sz="4400" b="1" dirty="0">
                <a:solidFill>
                  <a:srgbClr val="28A1BD"/>
                </a:solidFill>
                <a:latin typeface="+mn-lt"/>
              </a:rPr>
              <a:t>Example expanded title for presentation,</a:t>
            </a:r>
            <a:br>
              <a:rPr lang="en-US" sz="4400" b="1" dirty="0">
                <a:solidFill>
                  <a:srgbClr val="28A1BD"/>
                </a:solidFill>
                <a:latin typeface="+mn-lt"/>
              </a:rPr>
            </a:br>
            <a:r>
              <a:rPr lang="en-US" sz="4400" b="1" dirty="0">
                <a:solidFill>
                  <a:srgbClr val="28A1BD"/>
                </a:solidFill>
                <a:latin typeface="+mn-lt"/>
              </a:rPr>
              <a:t>third line.</a:t>
            </a:r>
            <a:endParaRPr lang="en-US" sz="4400" b="1" dirty="0">
              <a:solidFill>
                <a:srgbClr val="28A1BD"/>
              </a:solidFill>
              <a:latin typeface="+mn-lt"/>
            </a:endParaRPr>
          </a:p>
        </p:txBody>
      </p:sp>
      <p:sp>
        <p:nvSpPr>
          <p:cNvPr id="6" name="Subtitle 2"/>
          <p:cNvSpPr>
            <a:spLocks noGrp="1"/>
          </p:cNvSpPr>
          <p:nvPr>
            <p:ph type="subTitle" idx="9" hasCustomPrompt="1"/>
          </p:nvPr>
        </p:nvSpPr>
        <p:spPr>
          <a:xfrm>
            <a:off x="6659563" y="3167063"/>
            <a:ext cx="4860925" cy="2965450"/>
          </a:xfrm>
        </p:spPr>
        <p:txBody>
          <a:bodyPr>
            <a:normAutofit/>
          </a:bodyPr>
          <a:lstStyle/>
          <a:p>
            <a:pPr algn="l"/>
            <a:r>
              <a:rPr lang="en-AU" sz="2000" dirty="0"/>
              <a:t>Lorem ipsum </a:t>
            </a:r>
            <a:r>
              <a:rPr lang="en-AU" sz="2000" dirty="0" err="1"/>
              <a:t>dolor</a:t>
            </a:r>
            <a:r>
              <a:rPr lang="en-AU" sz="2000" dirty="0"/>
              <a:t> sit </a:t>
            </a:r>
            <a:r>
              <a:rPr lang="en-AU" sz="2000" dirty="0" err="1"/>
              <a:t>amet</a:t>
            </a:r>
            <a:r>
              <a:rPr lang="en-AU" sz="2000" dirty="0"/>
              <a:t>, </a:t>
            </a:r>
            <a:r>
              <a:rPr lang="en-AU" sz="2000" dirty="0" err="1"/>
              <a:t>consectetur</a:t>
            </a:r>
            <a:r>
              <a:rPr lang="en-AU" sz="2000" dirty="0"/>
              <a:t> </a:t>
            </a:r>
            <a:r>
              <a:rPr lang="en-AU" sz="2000" dirty="0" err="1"/>
              <a:t>adipiscing</a:t>
            </a:r>
            <a:r>
              <a:rPr lang="en-AU" sz="2000" dirty="0"/>
              <a:t> </a:t>
            </a:r>
            <a:r>
              <a:rPr lang="en-AU" sz="2000" dirty="0" err="1"/>
              <a:t>elit</a:t>
            </a:r>
            <a:r>
              <a:rPr lang="en-AU" sz="2000" dirty="0"/>
              <a:t>. </a:t>
            </a:r>
            <a:r>
              <a:rPr lang="en-AU" sz="2000" dirty="0" err="1"/>
              <a:t>Suspendisse</a:t>
            </a:r>
            <a:r>
              <a:rPr lang="en-AU" sz="2000" dirty="0"/>
              <a:t> et </a:t>
            </a:r>
            <a:r>
              <a:rPr lang="en-AU" sz="2000" dirty="0" err="1"/>
              <a:t>vehicula</a:t>
            </a:r>
            <a:r>
              <a:rPr lang="en-AU" sz="2000" dirty="0"/>
              <a:t> </a:t>
            </a:r>
            <a:r>
              <a:rPr lang="en-AU" sz="2000" dirty="0" err="1"/>
              <a:t>risus</a:t>
            </a:r>
            <a:r>
              <a:rPr lang="en-AU" sz="2000" dirty="0"/>
              <a:t>. </a:t>
            </a:r>
            <a:r>
              <a:rPr lang="en-AU" sz="2000" dirty="0" err="1"/>
              <a:t>Mauris</a:t>
            </a:r>
            <a:r>
              <a:rPr lang="en-AU" sz="2000" dirty="0"/>
              <a:t> </a:t>
            </a:r>
            <a:r>
              <a:rPr lang="en-AU" sz="2000" dirty="0" err="1"/>
              <a:t>aliquet</a:t>
            </a:r>
            <a:r>
              <a:rPr lang="en-AU" sz="2000" dirty="0"/>
              <a:t> </a:t>
            </a:r>
            <a:r>
              <a:rPr lang="en-AU" sz="2000" dirty="0" err="1"/>
              <a:t>lectus</a:t>
            </a:r>
            <a:r>
              <a:rPr lang="en-AU" sz="2000" dirty="0"/>
              <a:t> </a:t>
            </a:r>
            <a:r>
              <a:rPr lang="en-AU" sz="2000" dirty="0" err="1"/>
              <a:t>urna</a:t>
            </a:r>
            <a:r>
              <a:rPr lang="en-AU" sz="2000" dirty="0"/>
              <a:t>, id cursus </a:t>
            </a:r>
            <a:r>
              <a:rPr lang="en-AU" sz="2000" dirty="0" err="1"/>
              <a:t>urna</a:t>
            </a:r>
            <a:r>
              <a:rPr lang="en-AU" sz="2000" dirty="0"/>
              <a:t> </a:t>
            </a:r>
            <a:r>
              <a:rPr lang="en-AU" sz="2000" dirty="0" err="1"/>
              <a:t>dapibus</a:t>
            </a:r>
            <a:r>
              <a:rPr lang="en-AU" sz="2000" dirty="0"/>
              <a:t> </a:t>
            </a:r>
            <a:r>
              <a:rPr lang="en-AU" sz="2000" dirty="0" err="1"/>
              <a:t>eu</a:t>
            </a:r>
            <a:r>
              <a:rPr lang="en-AU" sz="2000" dirty="0"/>
              <a:t>. </a:t>
            </a:r>
            <a:endParaRPr lang="en-AU" sz="2000" dirty="0"/>
          </a:p>
          <a:p>
            <a:pPr algn="l"/>
            <a:r>
              <a:rPr lang="en-AU" sz="2000" dirty="0"/>
              <a:t>Nulla ante </a:t>
            </a:r>
            <a:r>
              <a:rPr lang="en-AU" sz="2000" dirty="0" err="1"/>
              <a:t>justo</a:t>
            </a:r>
            <a:r>
              <a:rPr lang="en-AU" sz="2000" dirty="0"/>
              <a:t>, </a:t>
            </a:r>
            <a:r>
              <a:rPr lang="en-AU" sz="2000" dirty="0" err="1"/>
              <a:t>ultricies</a:t>
            </a:r>
            <a:r>
              <a:rPr lang="en-AU" sz="2000" dirty="0"/>
              <a:t> sed nulla </a:t>
            </a:r>
            <a:r>
              <a:rPr lang="en-AU" sz="2000" dirty="0" err="1"/>
              <a:t>quis</a:t>
            </a:r>
            <a:r>
              <a:rPr lang="en-AU" sz="2000" dirty="0"/>
              <a:t>, </a:t>
            </a:r>
            <a:r>
              <a:rPr lang="en-AU" sz="2000" dirty="0" err="1"/>
              <a:t>facilisis</a:t>
            </a:r>
            <a:r>
              <a:rPr lang="en-AU" sz="2000" dirty="0"/>
              <a:t> </a:t>
            </a:r>
            <a:r>
              <a:rPr lang="en-AU" sz="2000" dirty="0" err="1"/>
              <a:t>consectetur</a:t>
            </a:r>
            <a:r>
              <a:rPr lang="en-AU" sz="2000" dirty="0"/>
              <a:t> magna. Morbi </a:t>
            </a:r>
            <a:r>
              <a:rPr lang="en-AU" sz="2000" dirty="0" err="1"/>
              <a:t>pellentesque</a:t>
            </a:r>
            <a:r>
              <a:rPr lang="en-AU" sz="2000" dirty="0"/>
              <a:t> </a:t>
            </a:r>
            <a:r>
              <a:rPr lang="en-AU" sz="2000" dirty="0" err="1"/>
              <a:t>turpis</a:t>
            </a:r>
            <a:r>
              <a:rPr lang="en-AU" sz="2000" dirty="0"/>
              <a:t> vel </a:t>
            </a:r>
            <a:r>
              <a:rPr lang="en-AU" sz="2000" dirty="0" err="1"/>
              <a:t>nisl</a:t>
            </a:r>
            <a:r>
              <a:rPr lang="en-AU" sz="2000" dirty="0"/>
              <a:t> </a:t>
            </a:r>
            <a:r>
              <a:rPr lang="en-AU" sz="2000" dirty="0" err="1"/>
              <a:t>scelerisque</a:t>
            </a:r>
            <a:r>
              <a:rPr lang="en-AU" sz="2000" dirty="0"/>
              <a:t> </a:t>
            </a:r>
            <a:r>
              <a:rPr lang="en-AU" sz="2000" dirty="0" err="1"/>
              <a:t>hendrerit</a:t>
            </a:r>
            <a:r>
              <a:rPr lang="en-AU" sz="2000" dirty="0"/>
              <a:t> </a:t>
            </a:r>
            <a:r>
              <a:rPr lang="en-AU" sz="2000" dirty="0" err="1"/>
              <a:t>ut</a:t>
            </a:r>
            <a:r>
              <a:rPr lang="en-AU" sz="2000" dirty="0"/>
              <a:t> pharetra </a:t>
            </a:r>
            <a:r>
              <a:rPr lang="en-AU" sz="2000" dirty="0" err="1"/>
              <a:t>lacus</a:t>
            </a:r>
            <a:r>
              <a:rPr lang="en-AU" sz="2000" dirty="0"/>
              <a:t>.</a:t>
            </a:r>
            <a:endParaRPr lang="en-US" sz="2000" dirty="0"/>
          </a:p>
        </p:txBody>
      </p:sp>
      <p:pic>
        <p:nvPicPr>
          <p:cNvPr id="8" name="Picture 1" descr="gen_204?id=xbid&amp;dbm_b=AKAmf-AFTZg2uMmOBqFBaw92OPzAdXs_QgPqdm3o0rWduH4_acR8dJBoIZOiKLmm4ckOf-5VtLiDBMbvxihcvtPdqYGPpVSN-Iwh3lXGCM1coSvWAULEXlk"/>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700" cy="127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gen_204?id=xbid&amp;dbm_b=AKAmf-AFTZg2uMmOBqFBaw92OPzAdXs_QgPqdm3o0rWduH4_acR8dJBoIZOiKLmm4ckOf-5VtLiDBMbvxihcvtPdqYGPpVSN-Iwh3lXGCM1coSvWAULEXlk"/>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700" cy="127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5"/>
          <p:cNvSpPr>
            <a:spLocks noGrp="1"/>
          </p:cNvSpPr>
          <p:nvPr>
            <p:ph sz="quarter" idx="4" hasCustomPrompt="1"/>
          </p:nvPr>
        </p:nvSpPr>
        <p:spPr>
          <a:xfrm>
            <a:off x="0" y="1"/>
            <a:ext cx="6104470" cy="6857999"/>
          </a:xfrm>
          <a:solidFill>
            <a:srgbClr val="92D6E3"/>
          </a:solidFill>
        </p:spPr>
        <p:txBody>
          <a:bodyPr anchor="ctr"/>
          <a:lstStyle>
            <a:lvl1pPr algn="ctr">
              <a:defRPr/>
            </a:lvl1pPr>
          </a:lstStyle>
          <a:p>
            <a:pPr lvl="0"/>
            <a:r>
              <a:rPr lang="en-US" dirty="0"/>
              <a:t>Insert image</a:t>
            </a:r>
            <a:endParaRPr lang="en-US" dirty="0"/>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Half and half | Indigenous">
    <p:spTree>
      <p:nvGrpSpPr>
        <p:cNvPr id="1" name=""/>
        <p:cNvGrpSpPr/>
        <p:nvPr/>
      </p:nvGrpSpPr>
      <p:grpSpPr>
        <a:xfrm>
          <a:off x="0" y="0"/>
          <a:ext cx="0" cy="0"/>
          <a:chOff x="0" y="0"/>
          <a:chExt cx="0" cy="0"/>
        </a:xfrm>
      </p:grpSpPr>
      <p:pic>
        <p:nvPicPr>
          <p:cNvPr id="10" name="Picture 1" descr="gen_204?id=xbid&amp;dbm_b=AKAmf-AFTZg2uMmOBqFBaw92OPzAdXs_QgPqdm3o0rWduH4_acR8dJBoIZOiKLmm4ckOf-5VtLiDBMbvxihcvtPdqYGPpVSN-Iwh3lXGCM1coSvWAULEXlk"/>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700" cy="127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gen_204?id=xbid&amp;dbm_b=AKAmf-AFTZg2uMmOBqFBaw92OPzAdXs_QgPqdm3o0rWduH4_acR8dJBoIZOiKLmm4ckOf-5VtLiDBMbvxihcvtPdqYGPpVSN-Iwh3lXGCM1coSvWAULEXlk"/>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700" cy="12700"/>
          </a:xfrm>
          <a:prstGeom prst="rect">
            <a:avLst/>
          </a:prstGeom>
          <a:noFill/>
          <a:extLst>
            <a:ext uri="{909E8E84-426E-40DD-AFC4-6F175D3DCCD1}">
              <a14:hiddenFill xmlns:a14="http://schemas.microsoft.com/office/drawing/2010/main">
                <a:solidFill>
                  <a:srgbClr val="FFFFFF"/>
                </a:solidFill>
              </a14:hiddenFill>
            </a:ext>
          </a:extLst>
        </p:spPr>
      </p:pic>
      <p:sp>
        <p:nvSpPr>
          <p:cNvPr id="12" name="Content Placeholder 5"/>
          <p:cNvSpPr>
            <a:spLocks noGrp="1"/>
          </p:cNvSpPr>
          <p:nvPr>
            <p:ph sz="quarter" idx="4" hasCustomPrompt="1"/>
          </p:nvPr>
        </p:nvSpPr>
        <p:spPr>
          <a:xfrm>
            <a:off x="0" y="1"/>
            <a:ext cx="6104470" cy="6857999"/>
          </a:xfrm>
          <a:solidFill>
            <a:srgbClr val="92D6E3"/>
          </a:solidFill>
        </p:spPr>
        <p:txBody>
          <a:bodyPr anchor="ctr"/>
          <a:lstStyle>
            <a:lvl1pPr algn="ctr">
              <a:defRPr/>
            </a:lvl1pPr>
          </a:lstStyle>
          <a:p>
            <a:pPr lvl="0"/>
            <a:r>
              <a:rPr lang="en-US" dirty="0"/>
              <a:t>Insert image</a:t>
            </a:r>
            <a:endParaRPr lang="en-US" dirty="0"/>
          </a:p>
        </p:txBody>
      </p:sp>
      <p:pic>
        <p:nvPicPr>
          <p:cNvPr id="17" name="Picture 16"/>
          <p:cNvPicPr>
            <a:picLocks noChangeAspect="1"/>
          </p:cNvPicPr>
          <p:nvPr userDrawn="1"/>
        </p:nvPicPr>
        <p:blipFill rotWithShape="1">
          <a:blip r:embed="rId3"/>
          <a:srcRect l="1712"/>
          <a:stretch>
            <a:fillRect/>
          </a:stretch>
        </p:blipFill>
        <p:spPr>
          <a:xfrm>
            <a:off x="6104470" y="5263662"/>
            <a:ext cx="6087530" cy="1595683"/>
          </a:xfrm>
          <a:prstGeom prst="rect">
            <a:avLst/>
          </a:prstGeom>
        </p:spPr>
      </p:pic>
      <p:sp>
        <p:nvSpPr>
          <p:cNvPr id="2" name="Title 1"/>
          <p:cNvSpPr>
            <a:spLocks noGrp="1"/>
          </p:cNvSpPr>
          <p:nvPr>
            <p:ph type="ctrTitle" idx="4294967295"/>
          </p:nvPr>
        </p:nvSpPr>
        <p:spPr>
          <a:xfrm>
            <a:off x="6659563" y="618271"/>
            <a:ext cx="4860925" cy="1739900"/>
          </a:xfrm>
        </p:spPr>
        <p:txBody>
          <a:bodyPr anchor="t">
            <a:normAutofit fontScale="90000"/>
          </a:bodyPr>
          <a:lstStyle/>
          <a:p>
            <a:pPr algn="l"/>
            <a:r>
              <a:rPr lang="en-GB" sz="4400" b="1">
                <a:solidFill>
                  <a:srgbClr val="28A1BD"/>
                </a:solidFill>
                <a:latin typeface="+mn-lt"/>
              </a:rPr>
              <a:t>Click to edit Master title style</a:t>
            </a:r>
            <a:endParaRPr lang="en-US" sz="4400" b="1" dirty="0">
              <a:solidFill>
                <a:srgbClr val="28A1BD"/>
              </a:solidFill>
              <a:latin typeface="+mn-lt"/>
            </a:endParaRPr>
          </a:p>
        </p:txBody>
      </p:sp>
      <p:sp>
        <p:nvSpPr>
          <p:cNvPr id="3" name="Subtitle 2"/>
          <p:cNvSpPr>
            <a:spLocks noGrp="1"/>
          </p:cNvSpPr>
          <p:nvPr>
            <p:ph type="subTitle" idx="9"/>
          </p:nvPr>
        </p:nvSpPr>
        <p:spPr>
          <a:xfrm>
            <a:off x="6659563" y="2662971"/>
            <a:ext cx="4860925" cy="2965450"/>
          </a:xfrm>
        </p:spPr>
        <p:txBody>
          <a:bodyPr>
            <a:normAutofit/>
          </a:bodyPr>
          <a:lstStyle/>
          <a:p>
            <a:pPr algn="l"/>
            <a:r>
              <a:rPr lang="en-GB" sz="2000"/>
              <a:t>Click to edit Master subtitle style</a:t>
            </a:r>
            <a:endParaRPr lang="en-US" sz="2000" dirty="0"/>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One Third | Corporate">
    <p:spTree>
      <p:nvGrpSpPr>
        <p:cNvPr id="1" name=""/>
        <p:cNvGrpSpPr/>
        <p:nvPr/>
      </p:nvGrpSpPr>
      <p:grpSpPr>
        <a:xfrm>
          <a:off x="0" y="0"/>
          <a:ext cx="0" cy="0"/>
          <a:chOff x="0" y="0"/>
          <a:chExt cx="0" cy="0"/>
        </a:xfrm>
      </p:grpSpPr>
      <p:sp>
        <p:nvSpPr>
          <p:cNvPr id="3" name="Content Placeholder 5"/>
          <p:cNvSpPr>
            <a:spLocks noGrp="1"/>
          </p:cNvSpPr>
          <p:nvPr>
            <p:ph sz="quarter" idx="4" hasCustomPrompt="1"/>
          </p:nvPr>
        </p:nvSpPr>
        <p:spPr>
          <a:xfrm>
            <a:off x="0" y="1"/>
            <a:ext cx="3783520" cy="6857999"/>
          </a:xfrm>
          <a:solidFill>
            <a:srgbClr val="92D6E3"/>
          </a:solidFill>
        </p:spPr>
        <p:txBody>
          <a:bodyPr anchor="ctr"/>
          <a:lstStyle>
            <a:lvl1pPr algn="ctr">
              <a:defRPr/>
            </a:lvl1pPr>
          </a:lstStyle>
          <a:p>
            <a:pPr lvl="0"/>
            <a:r>
              <a:rPr lang="en-US" dirty="0"/>
              <a:t>Insert image</a:t>
            </a:r>
            <a:endParaRPr lang="en-US" dirty="0"/>
          </a:p>
        </p:txBody>
      </p:sp>
      <p:sp>
        <p:nvSpPr>
          <p:cNvPr id="13" name="Subtitle 2"/>
          <p:cNvSpPr>
            <a:spLocks noGrp="1"/>
          </p:cNvSpPr>
          <p:nvPr>
            <p:ph type="subTitle" idx="4294967295" hasCustomPrompt="1"/>
          </p:nvPr>
        </p:nvSpPr>
        <p:spPr>
          <a:xfrm>
            <a:off x="4299810" y="3429002"/>
            <a:ext cx="7352927" cy="2437667"/>
          </a:xfrm>
        </p:spPr>
        <p:txBody>
          <a:bodyPr vert="horz" lIns="9000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lang="en-US" sz="2400" kern="1200" dirty="0">
                <a:solidFill>
                  <a:schemeClr val="tx1"/>
                </a:solidFill>
                <a:latin typeface="+mn-lt"/>
                <a:ea typeface="+mn-ea"/>
                <a:cs typeface="+mn-cs"/>
              </a:defRPr>
            </a:lvl1pPr>
          </a:lstStyle>
          <a:p>
            <a:pPr lvl="0"/>
            <a:r>
              <a:rPr lang="en-AU" sz="2000" dirty="0"/>
              <a:t>Lorem ipsum </a:t>
            </a:r>
            <a:r>
              <a:rPr lang="en-AU" sz="2000" dirty="0" err="1"/>
              <a:t>dolor</a:t>
            </a:r>
            <a:r>
              <a:rPr lang="en-AU" sz="2000" dirty="0"/>
              <a:t> sit </a:t>
            </a:r>
            <a:r>
              <a:rPr lang="en-AU" sz="2000" dirty="0" err="1"/>
              <a:t>amet</a:t>
            </a:r>
            <a:r>
              <a:rPr lang="en-AU" sz="2000" dirty="0"/>
              <a:t>, </a:t>
            </a:r>
            <a:r>
              <a:rPr lang="en-AU" sz="2000" dirty="0" err="1"/>
              <a:t>consectetur</a:t>
            </a:r>
            <a:r>
              <a:rPr lang="en-AU" sz="2000" dirty="0"/>
              <a:t> </a:t>
            </a:r>
            <a:r>
              <a:rPr lang="en-AU" sz="2000" dirty="0" err="1"/>
              <a:t>adipiscing</a:t>
            </a:r>
            <a:r>
              <a:rPr lang="en-AU" sz="2000" dirty="0"/>
              <a:t> </a:t>
            </a:r>
            <a:r>
              <a:rPr lang="en-AU" sz="2000" dirty="0" err="1"/>
              <a:t>elit</a:t>
            </a:r>
            <a:r>
              <a:rPr lang="en-AU" sz="2000" dirty="0"/>
              <a:t>. </a:t>
            </a:r>
            <a:r>
              <a:rPr lang="en-AU" sz="2000" dirty="0" err="1"/>
              <a:t>Suspendisse</a:t>
            </a:r>
            <a:r>
              <a:rPr lang="en-AU" sz="2000" dirty="0"/>
              <a:t> et </a:t>
            </a:r>
            <a:r>
              <a:rPr lang="en-AU" sz="2000" dirty="0" err="1"/>
              <a:t>vehicula</a:t>
            </a:r>
            <a:r>
              <a:rPr lang="en-AU" sz="2000" dirty="0"/>
              <a:t> </a:t>
            </a:r>
            <a:r>
              <a:rPr lang="en-AU" sz="2000" dirty="0" err="1"/>
              <a:t>risus</a:t>
            </a:r>
            <a:r>
              <a:rPr lang="en-AU" sz="2000" dirty="0"/>
              <a:t>. </a:t>
            </a:r>
            <a:r>
              <a:rPr lang="en-AU" sz="2000" dirty="0" err="1"/>
              <a:t>Mauris</a:t>
            </a:r>
            <a:r>
              <a:rPr lang="en-AU" sz="2000" dirty="0"/>
              <a:t> </a:t>
            </a:r>
            <a:r>
              <a:rPr lang="en-AU" sz="2000" dirty="0" err="1"/>
              <a:t>aliquet</a:t>
            </a:r>
            <a:r>
              <a:rPr lang="en-AU" sz="2000" dirty="0"/>
              <a:t> </a:t>
            </a:r>
            <a:r>
              <a:rPr lang="en-AU" sz="2000" dirty="0" err="1"/>
              <a:t>lectus</a:t>
            </a:r>
            <a:r>
              <a:rPr lang="en-AU" sz="2000" dirty="0"/>
              <a:t> </a:t>
            </a:r>
            <a:r>
              <a:rPr lang="en-AU" sz="2000" dirty="0" err="1"/>
              <a:t>urna</a:t>
            </a:r>
            <a:r>
              <a:rPr lang="en-AU" sz="2000" dirty="0"/>
              <a:t>, id cursus </a:t>
            </a:r>
            <a:r>
              <a:rPr lang="en-AU" sz="2000" dirty="0" err="1"/>
              <a:t>urna</a:t>
            </a:r>
            <a:r>
              <a:rPr lang="en-AU" sz="2000" dirty="0"/>
              <a:t> </a:t>
            </a:r>
            <a:r>
              <a:rPr lang="en-AU" sz="2000" dirty="0" err="1"/>
              <a:t>dapibus</a:t>
            </a:r>
            <a:r>
              <a:rPr lang="en-AU" sz="2000" dirty="0"/>
              <a:t> </a:t>
            </a:r>
            <a:r>
              <a:rPr lang="en-AU" sz="2000" dirty="0" err="1"/>
              <a:t>eu</a:t>
            </a:r>
            <a:r>
              <a:rPr lang="en-AU" sz="2000" dirty="0"/>
              <a:t>. </a:t>
            </a:r>
            <a:endParaRPr lang="en-AU" sz="2000" dirty="0"/>
          </a:p>
          <a:p>
            <a:pPr lvl="0"/>
            <a:r>
              <a:rPr lang="en-AU" sz="2000" dirty="0" err="1"/>
              <a:t>Nulla</a:t>
            </a:r>
            <a:r>
              <a:rPr lang="en-AU" sz="2000" dirty="0"/>
              <a:t> ante </a:t>
            </a:r>
            <a:r>
              <a:rPr lang="en-AU" sz="2000" dirty="0" err="1"/>
              <a:t>justo</a:t>
            </a:r>
            <a:r>
              <a:rPr lang="en-AU" sz="2000" dirty="0"/>
              <a:t>, </a:t>
            </a:r>
            <a:r>
              <a:rPr lang="en-AU" sz="2000" dirty="0" err="1"/>
              <a:t>ultricies</a:t>
            </a:r>
            <a:r>
              <a:rPr lang="en-AU" sz="2000" dirty="0"/>
              <a:t> </a:t>
            </a:r>
            <a:r>
              <a:rPr lang="en-AU" sz="2000" dirty="0" err="1"/>
              <a:t>sed</a:t>
            </a:r>
            <a:r>
              <a:rPr lang="en-AU" sz="2000" dirty="0"/>
              <a:t> </a:t>
            </a:r>
            <a:r>
              <a:rPr lang="en-AU" sz="2000" dirty="0" err="1"/>
              <a:t>nulla</a:t>
            </a:r>
            <a:r>
              <a:rPr lang="en-AU" sz="2000" dirty="0"/>
              <a:t> </a:t>
            </a:r>
            <a:r>
              <a:rPr lang="en-AU" sz="2000" dirty="0" err="1"/>
              <a:t>quis</a:t>
            </a:r>
            <a:r>
              <a:rPr lang="en-AU" sz="2000" dirty="0"/>
              <a:t>, </a:t>
            </a:r>
            <a:r>
              <a:rPr lang="en-AU" sz="2000" dirty="0" err="1"/>
              <a:t>facilisis</a:t>
            </a:r>
            <a:r>
              <a:rPr lang="en-AU" sz="2000" dirty="0"/>
              <a:t> </a:t>
            </a:r>
            <a:r>
              <a:rPr lang="en-AU" sz="2000" dirty="0" err="1"/>
              <a:t>consectetur</a:t>
            </a:r>
            <a:r>
              <a:rPr lang="en-AU" sz="2000" dirty="0"/>
              <a:t> magna. Morbi </a:t>
            </a:r>
            <a:r>
              <a:rPr lang="en-AU" sz="2000" dirty="0" err="1"/>
              <a:t>pellentesque</a:t>
            </a:r>
            <a:r>
              <a:rPr lang="en-AU" sz="2000" dirty="0"/>
              <a:t> </a:t>
            </a:r>
            <a:r>
              <a:rPr lang="en-AU" sz="2000" dirty="0" err="1"/>
              <a:t>turpis</a:t>
            </a:r>
            <a:r>
              <a:rPr lang="en-AU" sz="2000" dirty="0"/>
              <a:t> </a:t>
            </a:r>
            <a:r>
              <a:rPr lang="en-AU" sz="2000" dirty="0" err="1"/>
              <a:t>vel</a:t>
            </a:r>
            <a:r>
              <a:rPr lang="en-AU" sz="2000" dirty="0"/>
              <a:t> </a:t>
            </a:r>
            <a:r>
              <a:rPr lang="en-AU" sz="2000" dirty="0" err="1"/>
              <a:t>nisl</a:t>
            </a:r>
            <a:r>
              <a:rPr lang="en-AU" sz="2000" dirty="0"/>
              <a:t> </a:t>
            </a:r>
            <a:r>
              <a:rPr lang="en-AU" sz="2000" dirty="0" err="1"/>
              <a:t>scelerisque</a:t>
            </a:r>
            <a:r>
              <a:rPr lang="en-AU" sz="2000" dirty="0"/>
              <a:t> </a:t>
            </a:r>
            <a:r>
              <a:rPr lang="en-AU" sz="2000" dirty="0" err="1"/>
              <a:t>hendrerit</a:t>
            </a:r>
            <a:r>
              <a:rPr lang="en-AU" sz="2000" dirty="0"/>
              <a:t> </a:t>
            </a:r>
            <a:r>
              <a:rPr lang="en-AU" sz="2000" dirty="0" err="1"/>
              <a:t>ut</a:t>
            </a:r>
            <a:r>
              <a:rPr lang="en-AU" sz="2000" dirty="0"/>
              <a:t> pharetra </a:t>
            </a:r>
            <a:r>
              <a:rPr lang="en-AU" sz="2000" dirty="0" err="1"/>
              <a:t>lacus</a:t>
            </a:r>
            <a:r>
              <a:rPr lang="en-AU" sz="2000" dirty="0"/>
              <a:t>.</a:t>
            </a:r>
            <a:endParaRPr lang="en-US" sz="2000" dirty="0"/>
          </a:p>
        </p:txBody>
      </p:sp>
      <p:sp>
        <p:nvSpPr>
          <p:cNvPr id="14" name="Title 1"/>
          <p:cNvSpPr>
            <a:spLocks noGrp="1"/>
          </p:cNvSpPr>
          <p:nvPr>
            <p:ph type="ctrTitle" idx="9" hasCustomPrompt="1"/>
          </p:nvPr>
        </p:nvSpPr>
        <p:spPr>
          <a:xfrm>
            <a:off x="4299809" y="1051108"/>
            <a:ext cx="7352927" cy="2032547"/>
          </a:xfrm>
        </p:spPr>
        <p:txBody>
          <a:bodyPr vert="horz" lIns="91440" tIns="45720" rIns="91440" bIns="45720" rtlCol="0" anchor="t">
            <a:noAutofit/>
          </a:bodyPr>
          <a:lstStyle>
            <a:lvl1pPr>
              <a:defRPr lang="en-US" sz="4400" dirty="0"/>
            </a:lvl1pPr>
          </a:lstStyle>
          <a:p>
            <a:pPr lvl="0">
              <a:spcBef>
                <a:spcPct val="0"/>
              </a:spcBef>
            </a:pPr>
            <a:r>
              <a:rPr lang="en-US" b="1" dirty="0">
                <a:solidFill>
                  <a:srgbClr val="28A1BD"/>
                </a:solidFill>
                <a:latin typeface="+mn-lt"/>
              </a:rPr>
              <a:t>Example expanded title for presentation, additional text and third line.</a:t>
            </a:r>
            <a:endParaRPr lang="en-US" b="1" dirty="0">
              <a:solidFill>
                <a:srgbClr val="28A1BD"/>
              </a:solidFill>
              <a:latin typeface="+mn-lt"/>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One Third | Indigenous">
    <p:spTree>
      <p:nvGrpSpPr>
        <p:cNvPr id="1" name=""/>
        <p:cNvGrpSpPr/>
        <p:nvPr/>
      </p:nvGrpSpPr>
      <p:grpSpPr>
        <a:xfrm>
          <a:off x="0" y="0"/>
          <a:ext cx="0" cy="0"/>
          <a:chOff x="0" y="0"/>
          <a:chExt cx="0" cy="0"/>
        </a:xfrm>
      </p:grpSpPr>
      <p:sp>
        <p:nvSpPr>
          <p:cNvPr id="12" name="Content Placeholder 5"/>
          <p:cNvSpPr>
            <a:spLocks noGrp="1"/>
          </p:cNvSpPr>
          <p:nvPr>
            <p:ph sz="quarter" idx="4" hasCustomPrompt="1"/>
          </p:nvPr>
        </p:nvSpPr>
        <p:spPr>
          <a:xfrm>
            <a:off x="0" y="1"/>
            <a:ext cx="3783520" cy="6857999"/>
          </a:xfrm>
          <a:solidFill>
            <a:srgbClr val="92D6E3"/>
          </a:solidFill>
        </p:spPr>
        <p:txBody>
          <a:bodyPr anchor="ctr"/>
          <a:lstStyle>
            <a:lvl1pPr algn="ctr">
              <a:defRPr/>
            </a:lvl1pPr>
          </a:lstStyle>
          <a:p>
            <a:pPr lvl="0"/>
            <a:r>
              <a:rPr lang="en-US" dirty="0"/>
              <a:t>Insert image</a:t>
            </a:r>
            <a:endParaRPr lang="en-US" dirty="0"/>
          </a:p>
        </p:txBody>
      </p:sp>
      <p:pic>
        <p:nvPicPr>
          <p:cNvPr id="3" name="Picture 2"/>
          <p:cNvPicPr>
            <a:picLocks noChangeAspect="1"/>
          </p:cNvPicPr>
          <p:nvPr userDrawn="1"/>
        </p:nvPicPr>
        <p:blipFill rotWithShape="1">
          <a:blip r:embed="rId2"/>
          <a:srcRect l="22629" t="10145" r="26029" b="71611"/>
          <a:stretch>
            <a:fillRect/>
          </a:stretch>
        </p:blipFill>
        <p:spPr>
          <a:xfrm>
            <a:off x="7022122" y="5344864"/>
            <a:ext cx="5169878" cy="1513136"/>
          </a:xfrm>
          <a:prstGeom prst="rect">
            <a:avLst/>
          </a:prstGeom>
        </p:spPr>
      </p:pic>
      <p:sp>
        <p:nvSpPr>
          <p:cNvPr id="2" name="Subtitle 2"/>
          <p:cNvSpPr>
            <a:spLocks noGrp="1"/>
          </p:cNvSpPr>
          <p:nvPr>
            <p:ph type="subTitle" idx="4294967295" hasCustomPrompt="1"/>
          </p:nvPr>
        </p:nvSpPr>
        <p:spPr>
          <a:xfrm>
            <a:off x="4299810" y="3429002"/>
            <a:ext cx="7352927" cy="2437667"/>
          </a:xfrm>
        </p:spPr>
        <p:txBody>
          <a:bodyPr vert="horz" lIns="9000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lang="en-US" sz="2400" kern="1200" dirty="0">
                <a:solidFill>
                  <a:schemeClr val="tx1"/>
                </a:solidFill>
                <a:latin typeface="+mn-lt"/>
                <a:ea typeface="+mn-ea"/>
                <a:cs typeface="+mn-cs"/>
              </a:defRPr>
            </a:lvl1pPr>
          </a:lstStyle>
          <a:p>
            <a:pPr lvl="0"/>
            <a:r>
              <a:rPr lang="en-AU" sz="2000" dirty="0"/>
              <a:t>Lorem ipsum </a:t>
            </a:r>
            <a:r>
              <a:rPr lang="en-AU" sz="2000" dirty="0" err="1"/>
              <a:t>dolor</a:t>
            </a:r>
            <a:r>
              <a:rPr lang="en-AU" sz="2000" dirty="0"/>
              <a:t> sit </a:t>
            </a:r>
            <a:r>
              <a:rPr lang="en-AU" sz="2000" dirty="0" err="1"/>
              <a:t>amet</a:t>
            </a:r>
            <a:r>
              <a:rPr lang="en-AU" sz="2000" dirty="0"/>
              <a:t>, </a:t>
            </a:r>
            <a:r>
              <a:rPr lang="en-AU" sz="2000" dirty="0" err="1"/>
              <a:t>consectetur</a:t>
            </a:r>
            <a:r>
              <a:rPr lang="en-AU" sz="2000" dirty="0"/>
              <a:t> </a:t>
            </a:r>
            <a:r>
              <a:rPr lang="en-AU" sz="2000" dirty="0" err="1"/>
              <a:t>adipiscing</a:t>
            </a:r>
            <a:r>
              <a:rPr lang="en-AU" sz="2000" dirty="0"/>
              <a:t> </a:t>
            </a:r>
            <a:r>
              <a:rPr lang="en-AU" sz="2000" dirty="0" err="1"/>
              <a:t>elit</a:t>
            </a:r>
            <a:r>
              <a:rPr lang="en-AU" sz="2000" dirty="0"/>
              <a:t>. </a:t>
            </a:r>
            <a:r>
              <a:rPr lang="en-AU" sz="2000" dirty="0" err="1"/>
              <a:t>Suspendisse</a:t>
            </a:r>
            <a:r>
              <a:rPr lang="en-AU" sz="2000" dirty="0"/>
              <a:t> et </a:t>
            </a:r>
            <a:r>
              <a:rPr lang="en-AU" sz="2000" dirty="0" err="1"/>
              <a:t>vehicula</a:t>
            </a:r>
            <a:r>
              <a:rPr lang="en-AU" sz="2000" dirty="0"/>
              <a:t> </a:t>
            </a:r>
            <a:r>
              <a:rPr lang="en-AU" sz="2000" dirty="0" err="1"/>
              <a:t>risus</a:t>
            </a:r>
            <a:r>
              <a:rPr lang="en-AU" sz="2000" dirty="0"/>
              <a:t>. </a:t>
            </a:r>
            <a:r>
              <a:rPr lang="en-AU" sz="2000" dirty="0" err="1"/>
              <a:t>Mauris</a:t>
            </a:r>
            <a:r>
              <a:rPr lang="en-AU" sz="2000" dirty="0"/>
              <a:t> </a:t>
            </a:r>
            <a:r>
              <a:rPr lang="en-AU" sz="2000" dirty="0" err="1"/>
              <a:t>aliquet</a:t>
            </a:r>
            <a:r>
              <a:rPr lang="en-AU" sz="2000" dirty="0"/>
              <a:t> </a:t>
            </a:r>
            <a:r>
              <a:rPr lang="en-AU" sz="2000" dirty="0" err="1"/>
              <a:t>lectus</a:t>
            </a:r>
            <a:r>
              <a:rPr lang="en-AU" sz="2000" dirty="0"/>
              <a:t> </a:t>
            </a:r>
            <a:r>
              <a:rPr lang="en-AU" sz="2000" dirty="0" err="1"/>
              <a:t>urna</a:t>
            </a:r>
            <a:r>
              <a:rPr lang="en-AU" sz="2000" dirty="0"/>
              <a:t>, id cursus </a:t>
            </a:r>
            <a:r>
              <a:rPr lang="en-AU" sz="2000" dirty="0" err="1"/>
              <a:t>urna</a:t>
            </a:r>
            <a:r>
              <a:rPr lang="en-AU" sz="2000" dirty="0"/>
              <a:t> </a:t>
            </a:r>
            <a:r>
              <a:rPr lang="en-AU" sz="2000" dirty="0" err="1"/>
              <a:t>dapibus</a:t>
            </a:r>
            <a:r>
              <a:rPr lang="en-AU" sz="2000" dirty="0"/>
              <a:t> </a:t>
            </a:r>
            <a:r>
              <a:rPr lang="en-AU" sz="2000" dirty="0" err="1"/>
              <a:t>eu</a:t>
            </a:r>
            <a:r>
              <a:rPr lang="en-AU" sz="2000" dirty="0"/>
              <a:t>. </a:t>
            </a:r>
            <a:endParaRPr lang="en-AU" sz="2000" dirty="0"/>
          </a:p>
          <a:p>
            <a:pPr lvl="0"/>
            <a:r>
              <a:rPr lang="en-AU" sz="2000" dirty="0" err="1"/>
              <a:t>Nulla</a:t>
            </a:r>
            <a:r>
              <a:rPr lang="en-AU" sz="2000" dirty="0"/>
              <a:t> ante </a:t>
            </a:r>
            <a:r>
              <a:rPr lang="en-AU" sz="2000" dirty="0" err="1"/>
              <a:t>justo</a:t>
            </a:r>
            <a:r>
              <a:rPr lang="en-AU" sz="2000" dirty="0"/>
              <a:t>, </a:t>
            </a:r>
            <a:r>
              <a:rPr lang="en-AU" sz="2000" dirty="0" err="1"/>
              <a:t>ultricies</a:t>
            </a:r>
            <a:r>
              <a:rPr lang="en-AU" sz="2000" dirty="0"/>
              <a:t> </a:t>
            </a:r>
            <a:r>
              <a:rPr lang="en-AU" sz="2000" dirty="0" err="1"/>
              <a:t>sed</a:t>
            </a:r>
            <a:r>
              <a:rPr lang="en-AU" sz="2000" dirty="0"/>
              <a:t> </a:t>
            </a:r>
            <a:r>
              <a:rPr lang="en-AU" sz="2000" dirty="0" err="1"/>
              <a:t>nulla</a:t>
            </a:r>
            <a:r>
              <a:rPr lang="en-AU" sz="2000" dirty="0"/>
              <a:t> </a:t>
            </a:r>
            <a:r>
              <a:rPr lang="en-AU" sz="2000" dirty="0" err="1"/>
              <a:t>quis</a:t>
            </a:r>
            <a:r>
              <a:rPr lang="en-AU" sz="2000" dirty="0"/>
              <a:t>, </a:t>
            </a:r>
            <a:r>
              <a:rPr lang="en-AU" sz="2000" dirty="0" err="1"/>
              <a:t>facilisis</a:t>
            </a:r>
            <a:r>
              <a:rPr lang="en-AU" sz="2000" dirty="0"/>
              <a:t> </a:t>
            </a:r>
            <a:r>
              <a:rPr lang="en-AU" sz="2000" dirty="0" err="1"/>
              <a:t>consectetur</a:t>
            </a:r>
            <a:r>
              <a:rPr lang="en-AU" sz="2000" dirty="0"/>
              <a:t> magna. Morbi </a:t>
            </a:r>
            <a:r>
              <a:rPr lang="en-AU" sz="2000" dirty="0" err="1"/>
              <a:t>pellentesque</a:t>
            </a:r>
            <a:r>
              <a:rPr lang="en-AU" sz="2000" dirty="0"/>
              <a:t> </a:t>
            </a:r>
            <a:r>
              <a:rPr lang="en-AU" sz="2000" dirty="0" err="1"/>
              <a:t>turpis</a:t>
            </a:r>
            <a:r>
              <a:rPr lang="en-AU" sz="2000" dirty="0"/>
              <a:t> </a:t>
            </a:r>
            <a:r>
              <a:rPr lang="en-AU" sz="2000" dirty="0" err="1"/>
              <a:t>vel</a:t>
            </a:r>
            <a:r>
              <a:rPr lang="en-AU" sz="2000" dirty="0"/>
              <a:t> </a:t>
            </a:r>
            <a:r>
              <a:rPr lang="en-AU" sz="2000" dirty="0" err="1"/>
              <a:t>nisl</a:t>
            </a:r>
            <a:r>
              <a:rPr lang="en-AU" sz="2000" dirty="0"/>
              <a:t> </a:t>
            </a:r>
            <a:r>
              <a:rPr lang="en-AU" sz="2000" dirty="0" err="1"/>
              <a:t>scelerisque</a:t>
            </a:r>
            <a:r>
              <a:rPr lang="en-AU" sz="2000" dirty="0"/>
              <a:t> </a:t>
            </a:r>
            <a:r>
              <a:rPr lang="en-AU" sz="2000" dirty="0" err="1"/>
              <a:t>hendrerit</a:t>
            </a:r>
            <a:r>
              <a:rPr lang="en-AU" sz="2000" dirty="0"/>
              <a:t> </a:t>
            </a:r>
            <a:r>
              <a:rPr lang="en-AU" sz="2000" dirty="0" err="1"/>
              <a:t>ut</a:t>
            </a:r>
            <a:r>
              <a:rPr lang="en-AU" sz="2000" dirty="0"/>
              <a:t> pharetra </a:t>
            </a:r>
            <a:r>
              <a:rPr lang="en-AU" sz="2000" dirty="0" err="1"/>
              <a:t>lacus</a:t>
            </a:r>
            <a:r>
              <a:rPr lang="en-AU" sz="2000" dirty="0"/>
              <a:t>.</a:t>
            </a:r>
            <a:endParaRPr lang="en-US" sz="2000" dirty="0"/>
          </a:p>
        </p:txBody>
      </p:sp>
      <p:sp>
        <p:nvSpPr>
          <p:cNvPr id="4" name="Title 1"/>
          <p:cNvSpPr>
            <a:spLocks noGrp="1"/>
          </p:cNvSpPr>
          <p:nvPr>
            <p:ph type="ctrTitle" idx="9" hasCustomPrompt="1"/>
          </p:nvPr>
        </p:nvSpPr>
        <p:spPr>
          <a:xfrm>
            <a:off x="4299809" y="1051108"/>
            <a:ext cx="7352927" cy="2032547"/>
          </a:xfrm>
        </p:spPr>
        <p:txBody>
          <a:bodyPr vert="horz" lIns="91440" tIns="45720" rIns="91440" bIns="45720" rtlCol="0" anchor="t">
            <a:noAutofit/>
          </a:bodyPr>
          <a:lstStyle>
            <a:lvl1pPr>
              <a:defRPr lang="en-US" sz="4400" dirty="0"/>
            </a:lvl1pPr>
          </a:lstStyle>
          <a:p>
            <a:pPr lvl="0">
              <a:spcBef>
                <a:spcPct val="0"/>
              </a:spcBef>
            </a:pPr>
            <a:r>
              <a:rPr lang="en-US" b="1" dirty="0">
                <a:solidFill>
                  <a:srgbClr val="28A1BD"/>
                </a:solidFill>
                <a:latin typeface="+mn-lt"/>
              </a:rPr>
              <a:t>Example expanded title for presentation, additional text and third line.</a:t>
            </a:r>
            <a:endParaRPr lang="en-US" b="1" dirty="0">
              <a:solidFill>
                <a:srgbClr val="28A1BD"/>
              </a:solidFill>
              <a:latin typeface="+mn-lt"/>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Left content | Right images | Corporate">
    <p:spTree>
      <p:nvGrpSpPr>
        <p:cNvPr id="1" name=""/>
        <p:cNvGrpSpPr/>
        <p:nvPr/>
      </p:nvGrpSpPr>
      <p:grpSpPr>
        <a:xfrm>
          <a:off x="0" y="0"/>
          <a:ext cx="0" cy="0"/>
          <a:chOff x="0" y="0"/>
          <a:chExt cx="0" cy="0"/>
        </a:xfrm>
      </p:grpSpPr>
      <p:sp>
        <p:nvSpPr>
          <p:cNvPr id="4" name="Content Placeholder 5"/>
          <p:cNvSpPr>
            <a:spLocks noGrp="1"/>
          </p:cNvSpPr>
          <p:nvPr>
            <p:ph sz="quarter" idx="4" hasCustomPrompt="1"/>
          </p:nvPr>
        </p:nvSpPr>
        <p:spPr>
          <a:xfrm>
            <a:off x="6049108" y="168698"/>
            <a:ext cx="5992400" cy="3149317"/>
          </a:xfrm>
          <a:solidFill>
            <a:srgbClr val="92D6E3"/>
          </a:solidFill>
        </p:spPr>
        <p:txBody>
          <a:bodyPr anchor="ctr"/>
          <a:lstStyle>
            <a:lvl1pPr algn="ctr">
              <a:defRPr/>
            </a:lvl1pPr>
          </a:lstStyle>
          <a:p>
            <a:pPr lvl="0"/>
            <a:r>
              <a:rPr lang="en-US" dirty="0"/>
              <a:t>Insert image</a:t>
            </a:r>
            <a:endParaRPr lang="en-US" dirty="0"/>
          </a:p>
        </p:txBody>
      </p:sp>
      <p:sp>
        <p:nvSpPr>
          <p:cNvPr id="5" name="Content Placeholder 5"/>
          <p:cNvSpPr>
            <a:spLocks noGrp="1"/>
          </p:cNvSpPr>
          <p:nvPr>
            <p:ph sz="quarter" idx="10" hasCustomPrompt="1"/>
          </p:nvPr>
        </p:nvSpPr>
        <p:spPr>
          <a:xfrm>
            <a:off x="6049108" y="3536554"/>
            <a:ext cx="5992400" cy="3149317"/>
          </a:xfrm>
          <a:solidFill>
            <a:srgbClr val="92D6E3"/>
          </a:solidFill>
        </p:spPr>
        <p:txBody>
          <a:bodyPr anchor="ctr"/>
          <a:lstStyle>
            <a:lvl1pPr algn="ctr">
              <a:defRPr/>
            </a:lvl1pPr>
          </a:lstStyle>
          <a:p>
            <a:pPr lvl="0"/>
            <a:r>
              <a:rPr lang="en-US" dirty="0"/>
              <a:t>Insert image</a:t>
            </a:r>
            <a:endParaRPr lang="en-US" dirty="0"/>
          </a:p>
        </p:txBody>
      </p:sp>
      <p:sp>
        <p:nvSpPr>
          <p:cNvPr id="6" name="Title 1"/>
          <p:cNvSpPr>
            <a:spLocks noGrp="1"/>
          </p:cNvSpPr>
          <p:nvPr>
            <p:ph type="ctrTitle" idx="4294967295" hasCustomPrompt="1"/>
          </p:nvPr>
        </p:nvSpPr>
        <p:spPr>
          <a:xfrm>
            <a:off x="409029" y="1046742"/>
            <a:ext cx="5241494" cy="2032547"/>
          </a:xfrm>
        </p:spPr>
        <p:txBody>
          <a:bodyPr vert="horz" lIns="91440" tIns="45720" rIns="91440" bIns="45720" rtlCol="0" anchor="t">
            <a:noAutofit/>
          </a:bodyPr>
          <a:lstStyle>
            <a:lvl1pPr>
              <a:defRPr lang="en-US" sz="4400" dirty="0"/>
            </a:lvl1pPr>
          </a:lstStyle>
          <a:p>
            <a:r>
              <a:rPr lang="en-US" b="1" dirty="0">
                <a:solidFill>
                  <a:srgbClr val="28A1BD"/>
                </a:solidFill>
                <a:latin typeface="+mn-lt"/>
              </a:rPr>
              <a:t>Example expanded title for presentation,</a:t>
            </a:r>
            <a:br>
              <a:rPr lang="en-US" b="1" dirty="0">
                <a:solidFill>
                  <a:srgbClr val="28A1BD"/>
                </a:solidFill>
                <a:latin typeface="+mn-lt"/>
              </a:rPr>
            </a:br>
            <a:r>
              <a:rPr lang="en-US" b="1" dirty="0">
                <a:solidFill>
                  <a:srgbClr val="28A1BD"/>
                </a:solidFill>
                <a:latin typeface="+mn-lt"/>
              </a:rPr>
              <a:t>third line.</a:t>
            </a:r>
            <a:endParaRPr lang="en-US" b="1" dirty="0">
              <a:solidFill>
                <a:srgbClr val="28A1BD"/>
              </a:solidFill>
              <a:latin typeface="+mn-lt"/>
            </a:endParaRPr>
          </a:p>
        </p:txBody>
      </p:sp>
      <p:sp>
        <p:nvSpPr>
          <p:cNvPr id="8" name="Subtitle 2"/>
          <p:cNvSpPr>
            <a:spLocks noGrp="1"/>
          </p:cNvSpPr>
          <p:nvPr>
            <p:ph type="subTitle" idx="9" hasCustomPrompt="1"/>
          </p:nvPr>
        </p:nvSpPr>
        <p:spPr>
          <a:xfrm>
            <a:off x="409030" y="3318015"/>
            <a:ext cx="5241494" cy="3149317"/>
          </a:xfrm>
        </p:spPr>
        <p:txBody>
          <a:bodyPr vert="horz" lIns="9000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lang="en-US" sz="2400" kern="1200" dirty="0">
                <a:solidFill>
                  <a:schemeClr val="tx1"/>
                </a:solidFill>
                <a:latin typeface="+mn-lt"/>
                <a:ea typeface="+mn-ea"/>
                <a:cs typeface="+mn-cs"/>
              </a:defRPr>
            </a:lvl1pPr>
          </a:lstStyle>
          <a:p>
            <a:pPr lvl="0"/>
            <a:r>
              <a:rPr lang="en-AU" sz="2000" dirty="0"/>
              <a:t>Lorem ipsum </a:t>
            </a:r>
            <a:r>
              <a:rPr lang="en-AU" sz="2000" dirty="0" err="1"/>
              <a:t>dolor</a:t>
            </a:r>
            <a:r>
              <a:rPr lang="en-AU" sz="2000" dirty="0"/>
              <a:t> sit </a:t>
            </a:r>
            <a:r>
              <a:rPr lang="en-AU" sz="2000" dirty="0" err="1"/>
              <a:t>amet</a:t>
            </a:r>
            <a:r>
              <a:rPr lang="en-AU" sz="2000" dirty="0"/>
              <a:t>, </a:t>
            </a:r>
            <a:r>
              <a:rPr lang="en-AU" sz="2000" dirty="0" err="1"/>
              <a:t>consectetur</a:t>
            </a:r>
            <a:r>
              <a:rPr lang="en-AU" sz="2000" dirty="0"/>
              <a:t> </a:t>
            </a:r>
            <a:r>
              <a:rPr lang="en-AU" sz="2000" dirty="0" err="1"/>
              <a:t>adipiscing</a:t>
            </a:r>
            <a:r>
              <a:rPr lang="en-AU" sz="2000" dirty="0"/>
              <a:t> </a:t>
            </a:r>
            <a:r>
              <a:rPr lang="en-AU" sz="2000" dirty="0" err="1"/>
              <a:t>elit</a:t>
            </a:r>
            <a:r>
              <a:rPr lang="en-AU" sz="2000" dirty="0"/>
              <a:t>. </a:t>
            </a:r>
            <a:r>
              <a:rPr lang="en-AU" sz="2000" dirty="0" err="1"/>
              <a:t>Suspendisse</a:t>
            </a:r>
            <a:r>
              <a:rPr lang="en-AU" sz="2000" dirty="0"/>
              <a:t> et </a:t>
            </a:r>
            <a:r>
              <a:rPr lang="en-AU" sz="2000" dirty="0" err="1"/>
              <a:t>vehicula</a:t>
            </a:r>
            <a:r>
              <a:rPr lang="en-AU" sz="2000" dirty="0"/>
              <a:t> </a:t>
            </a:r>
            <a:r>
              <a:rPr lang="en-AU" sz="2000" dirty="0" err="1"/>
              <a:t>risus</a:t>
            </a:r>
            <a:r>
              <a:rPr lang="en-AU" sz="2000" dirty="0"/>
              <a:t>. </a:t>
            </a:r>
            <a:r>
              <a:rPr lang="en-AU" sz="2000" dirty="0" err="1"/>
              <a:t>Mauris</a:t>
            </a:r>
            <a:r>
              <a:rPr lang="en-AU" sz="2000" dirty="0"/>
              <a:t> </a:t>
            </a:r>
            <a:r>
              <a:rPr lang="en-AU" sz="2000" dirty="0" err="1"/>
              <a:t>aliquet</a:t>
            </a:r>
            <a:r>
              <a:rPr lang="en-AU" sz="2000" dirty="0"/>
              <a:t> </a:t>
            </a:r>
            <a:r>
              <a:rPr lang="en-AU" sz="2000" dirty="0" err="1"/>
              <a:t>lectus</a:t>
            </a:r>
            <a:r>
              <a:rPr lang="en-AU" sz="2000" dirty="0"/>
              <a:t> </a:t>
            </a:r>
            <a:r>
              <a:rPr lang="en-AU" sz="2000" dirty="0" err="1"/>
              <a:t>urna</a:t>
            </a:r>
            <a:r>
              <a:rPr lang="en-AU" sz="2000" dirty="0"/>
              <a:t>, id cursus </a:t>
            </a:r>
            <a:r>
              <a:rPr lang="en-AU" sz="2000" dirty="0" err="1"/>
              <a:t>urna</a:t>
            </a:r>
            <a:r>
              <a:rPr lang="en-AU" sz="2000" dirty="0"/>
              <a:t> </a:t>
            </a:r>
            <a:r>
              <a:rPr lang="en-AU" sz="2000" dirty="0" err="1"/>
              <a:t>dapibus</a:t>
            </a:r>
            <a:r>
              <a:rPr lang="en-AU" sz="2000" dirty="0"/>
              <a:t> </a:t>
            </a:r>
            <a:r>
              <a:rPr lang="en-AU" sz="2000" dirty="0" err="1"/>
              <a:t>eu</a:t>
            </a:r>
            <a:r>
              <a:rPr lang="en-AU" sz="2000" dirty="0"/>
              <a:t>. </a:t>
            </a:r>
            <a:endParaRPr lang="en-AU" sz="2000" dirty="0"/>
          </a:p>
          <a:p>
            <a:pPr lvl="0"/>
            <a:r>
              <a:rPr lang="en-AU" sz="2000" dirty="0" err="1"/>
              <a:t>Nulla</a:t>
            </a:r>
            <a:r>
              <a:rPr lang="en-AU" sz="2000" dirty="0"/>
              <a:t> ante </a:t>
            </a:r>
            <a:r>
              <a:rPr lang="en-AU" sz="2000" dirty="0" err="1"/>
              <a:t>justo</a:t>
            </a:r>
            <a:r>
              <a:rPr lang="en-AU" sz="2000" dirty="0"/>
              <a:t>, </a:t>
            </a:r>
            <a:r>
              <a:rPr lang="en-AU" sz="2000" dirty="0" err="1"/>
              <a:t>ultricies</a:t>
            </a:r>
            <a:r>
              <a:rPr lang="en-AU" sz="2000" dirty="0"/>
              <a:t> </a:t>
            </a:r>
            <a:r>
              <a:rPr lang="en-AU" sz="2000" dirty="0" err="1"/>
              <a:t>sed</a:t>
            </a:r>
            <a:r>
              <a:rPr lang="en-AU" sz="2000" dirty="0"/>
              <a:t> </a:t>
            </a:r>
            <a:r>
              <a:rPr lang="en-AU" sz="2000" dirty="0" err="1"/>
              <a:t>nulla</a:t>
            </a:r>
            <a:r>
              <a:rPr lang="en-AU" sz="2000" dirty="0"/>
              <a:t> </a:t>
            </a:r>
            <a:r>
              <a:rPr lang="en-AU" sz="2000" dirty="0" err="1"/>
              <a:t>quis</a:t>
            </a:r>
            <a:r>
              <a:rPr lang="en-AU" sz="2000" dirty="0"/>
              <a:t>, </a:t>
            </a:r>
            <a:r>
              <a:rPr lang="en-AU" sz="2000" dirty="0" err="1"/>
              <a:t>facilisis</a:t>
            </a:r>
            <a:r>
              <a:rPr lang="en-AU" sz="2000" dirty="0"/>
              <a:t> </a:t>
            </a:r>
            <a:r>
              <a:rPr lang="en-AU" sz="2000" dirty="0" err="1"/>
              <a:t>consectetur</a:t>
            </a:r>
            <a:r>
              <a:rPr lang="en-AU" sz="2000" dirty="0"/>
              <a:t> magna. Morbi </a:t>
            </a:r>
            <a:r>
              <a:rPr lang="en-AU" sz="2000" dirty="0" err="1"/>
              <a:t>pellentesque</a:t>
            </a:r>
            <a:r>
              <a:rPr lang="en-AU" sz="2000" dirty="0"/>
              <a:t> </a:t>
            </a:r>
            <a:r>
              <a:rPr lang="en-AU" sz="2000" dirty="0" err="1"/>
              <a:t>turpis</a:t>
            </a:r>
            <a:r>
              <a:rPr lang="en-AU" sz="2000" dirty="0"/>
              <a:t> </a:t>
            </a:r>
            <a:r>
              <a:rPr lang="en-AU" sz="2000" dirty="0" err="1"/>
              <a:t>vel</a:t>
            </a:r>
            <a:r>
              <a:rPr lang="en-AU" sz="2000" dirty="0"/>
              <a:t> </a:t>
            </a:r>
            <a:r>
              <a:rPr lang="en-AU" sz="2000" dirty="0" err="1"/>
              <a:t>nisl</a:t>
            </a:r>
            <a:r>
              <a:rPr lang="en-AU" sz="2000" dirty="0"/>
              <a:t> </a:t>
            </a:r>
            <a:r>
              <a:rPr lang="en-AU" sz="2000" dirty="0" err="1"/>
              <a:t>scelerisque</a:t>
            </a:r>
            <a:r>
              <a:rPr lang="en-AU" sz="2000" dirty="0"/>
              <a:t> </a:t>
            </a:r>
            <a:r>
              <a:rPr lang="en-AU" sz="2000" dirty="0" err="1"/>
              <a:t>hendrerit</a:t>
            </a:r>
            <a:r>
              <a:rPr lang="en-AU" sz="2000" dirty="0"/>
              <a:t> </a:t>
            </a:r>
            <a:r>
              <a:rPr lang="en-AU" sz="2000" dirty="0" err="1"/>
              <a:t>ut</a:t>
            </a:r>
            <a:r>
              <a:rPr lang="en-AU" sz="2000" dirty="0"/>
              <a:t> pharetra </a:t>
            </a:r>
            <a:r>
              <a:rPr lang="en-AU" sz="2000" dirty="0" err="1"/>
              <a:t>lacus</a:t>
            </a:r>
            <a:r>
              <a:rPr lang="en-AU" sz="2000" dirty="0"/>
              <a:t>.</a:t>
            </a:r>
            <a:endParaRPr lang="en-US" sz="200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endParaRPr lang="en-US"/>
          </a:p>
        </p:txBody>
      </p:sp>
      <p:sp>
        <p:nvSpPr>
          <p:cNvPr id="5" name="Date Placeholder 4"/>
          <p:cNvSpPr>
            <a:spLocks noGrp="1"/>
          </p:cNvSpPr>
          <p:nvPr>
            <p:ph type="dt" sz="half" idx="10"/>
          </p:nvPr>
        </p:nvSpPr>
        <p:spPr/>
        <p:txBody>
          <a:bodyPr/>
          <a:lstStyle/>
          <a:p>
            <a:fld id="{C3C9C487-FDA6-406A-B4BB-CCCF6B99980D}" type="datetimeFigureOut">
              <a:rPr lang="en-AU" smtClean="0"/>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fld id="{51E25B1B-0AFA-4A42-94DE-324DE7F7DAA0}" type="slidenum">
              <a:rPr lang="en-AU" smtClean="0"/>
            </a:fld>
            <a:endParaRPr lang="en-AU" dirty="0"/>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Left content | Right images | Indigenous">
    <p:spTree>
      <p:nvGrpSpPr>
        <p:cNvPr id="1" name=""/>
        <p:cNvGrpSpPr/>
        <p:nvPr/>
      </p:nvGrpSpPr>
      <p:grpSpPr>
        <a:xfrm>
          <a:off x="0" y="0"/>
          <a:ext cx="0" cy="0"/>
          <a:chOff x="0" y="0"/>
          <a:chExt cx="0" cy="0"/>
        </a:xfrm>
      </p:grpSpPr>
      <p:sp>
        <p:nvSpPr>
          <p:cNvPr id="4" name="Content Placeholder 5"/>
          <p:cNvSpPr>
            <a:spLocks noGrp="1"/>
          </p:cNvSpPr>
          <p:nvPr>
            <p:ph sz="quarter" idx="4" hasCustomPrompt="1"/>
          </p:nvPr>
        </p:nvSpPr>
        <p:spPr>
          <a:xfrm>
            <a:off x="6049108" y="168698"/>
            <a:ext cx="5992400" cy="3149317"/>
          </a:xfrm>
          <a:solidFill>
            <a:srgbClr val="92D6E3"/>
          </a:solidFill>
        </p:spPr>
        <p:txBody>
          <a:bodyPr anchor="ctr"/>
          <a:lstStyle>
            <a:lvl1pPr algn="ctr">
              <a:defRPr/>
            </a:lvl1pPr>
          </a:lstStyle>
          <a:p>
            <a:pPr lvl="0"/>
            <a:r>
              <a:rPr lang="en-US" dirty="0"/>
              <a:t>Insert image</a:t>
            </a:r>
            <a:endParaRPr lang="en-US" dirty="0"/>
          </a:p>
        </p:txBody>
      </p:sp>
      <p:sp>
        <p:nvSpPr>
          <p:cNvPr id="5" name="Content Placeholder 5"/>
          <p:cNvSpPr>
            <a:spLocks noGrp="1"/>
          </p:cNvSpPr>
          <p:nvPr>
            <p:ph sz="quarter" idx="10" hasCustomPrompt="1"/>
          </p:nvPr>
        </p:nvSpPr>
        <p:spPr>
          <a:xfrm>
            <a:off x="6049108" y="3536554"/>
            <a:ext cx="5992400" cy="3149317"/>
          </a:xfrm>
          <a:solidFill>
            <a:srgbClr val="92D6E3"/>
          </a:solidFill>
        </p:spPr>
        <p:txBody>
          <a:bodyPr anchor="ctr"/>
          <a:lstStyle>
            <a:lvl1pPr algn="ctr">
              <a:defRPr/>
            </a:lvl1pPr>
          </a:lstStyle>
          <a:p>
            <a:pPr lvl="0"/>
            <a:r>
              <a:rPr lang="en-US" dirty="0"/>
              <a:t>Insert image</a:t>
            </a:r>
            <a:endParaRPr lang="en-US" dirty="0"/>
          </a:p>
        </p:txBody>
      </p:sp>
      <p:sp>
        <p:nvSpPr>
          <p:cNvPr id="2" name="Title 1"/>
          <p:cNvSpPr>
            <a:spLocks noGrp="1"/>
          </p:cNvSpPr>
          <p:nvPr>
            <p:ph type="ctrTitle" idx="4294967295" hasCustomPrompt="1"/>
          </p:nvPr>
        </p:nvSpPr>
        <p:spPr>
          <a:xfrm>
            <a:off x="409029" y="425419"/>
            <a:ext cx="5241494" cy="2032547"/>
          </a:xfrm>
        </p:spPr>
        <p:txBody>
          <a:bodyPr vert="horz" lIns="91440" tIns="45720" rIns="91440" bIns="45720" rtlCol="0" anchor="t">
            <a:noAutofit/>
          </a:bodyPr>
          <a:lstStyle>
            <a:lvl1pPr>
              <a:defRPr lang="en-US" sz="4400" dirty="0"/>
            </a:lvl1pPr>
          </a:lstStyle>
          <a:p>
            <a:r>
              <a:rPr lang="en-US" b="1" dirty="0">
                <a:solidFill>
                  <a:srgbClr val="28A1BD"/>
                </a:solidFill>
                <a:latin typeface="+mn-lt"/>
              </a:rPr>
              <a:t>Example expanded title for presentation,</a:t>
            </a:r>
            <a:br>
              <a:rPr lang="en-US" b="1" dirty="0">
                <a:solidFill>
                  <a:srgbClr val="28A1BD"/>
                </a:solidFill>
                <a:latin typeface="+mn-lt"/>
              </a:rPr>
            </a:br>
            <a:r>
              <a:rPr lang="en-US" b="1" dirty="0">
                <a:solidFill>
                  <a:srgbClr val="28A1BD"/>
                </a:solidFill>
                <a:latin typeface="+mn-lt"/>
              </a:rPr>
              <a:t>third line.</a:t>
            </a:r>
            <a:endParaRPr lang="en-US" b="1" dirty="0">
              <a:solidFill>
                <a:srgbClr val="28A1BD"/>
              </a:solidFill>
              <a:latin typeface="+mn-lt"/>
            </a:endParaRPr>
          </a:p>
        </p:txBody>
      </p:sp>
      <p:sp>
        <p:nvSpPr>
          <p:cNvPr id="3" name="Subtitle 2"/>
          <p:cNvSpPr>
            <a:spLocks noGrp="1"/>
          </p:cNvSpPr>
          <p:nvPr>
            <p:ph type="subTitle" idx="9" hasCustomPrompt="1"/>
          </p:nvPr>
        </p:nvSpPr>
        <p:spPr>
          <a:xfrm>
            <a:off x="409030" y="2696692"/>
            <a:ext cx="5241494" cy="3149317"/>
          </a:xfrm>
        </p:spPr>
        <p:txBody>
          <a:bodyPr vert="horz" lIns="9000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lang="en-US" sz="2400" kern="1200" dirty="0">
                <a:solidFill>
                  <a:schemeClr val="tx1"/>
                </a:solidFill>
                <a:latin typeface="+mn-lt"/>
                <a:ea typeface="+mn-ea"/>
                <a:cs typeface="+mn-cs"/>
              </a:defRPr>
            </a:lvl1pPr>
          </a:lstStyle>
          <a:p>
            <a:pPr lvl="0"/>
            <a:r>
              <a:rPr lang="en-AU" sz="2000" dirty="0"/>
              <a:t>Lorem ipsum </a:t>
            </a:r>
            <a:r>
              <a:rPr lang="en-AU" sz="2000" dirty="0" err="1"/>
              <a:t>dolor</a:t>
            </a:r>
            <a:r>
              <a:rPr lang="en-AU" sz="2000" dirty="0"/>
              <a:t> sit </a:t>
            </a:r>
            <a:r>
              <a:rPr lang="en-AU" sz="2000" dirty="0" err="1"/>
              <a:t>amet</a:t>
            </a:r>
            <a:r>
              <a:rPr lang="en-AU" sz="2000" dirty="0"/>
              <a:t>, </a:t>
            </a:r>
            <a:r>
              <a:rPr lang="en-AU" sz="2000" dirty="0" err="1"/>
              <a:t>consectetur</a:t>
            </a:r>
            <a:r>
              <a:rPr lang="en-AU" sz="2000" dirty="0"/>
              <a:t> </a:t>
            </a:r>
            <a:r>
              <a:rPr lang="en-AU" sz="2000" dirty="0" err="1"/>
              <a:t>adipiscing</a:t>
            </a:r>
            <a:r>
              <a:rPr lang="en-AU" sz="2000" dirty="0"/>
              <a:t> </a:t>
            </a:r>
            <a:r>
              <a:rPr lang="en-AU" sz="2000" dirty="0" err="1"/>
              <a:t>elit</a:t>
            </a:r>
            <a:r>
              <a:rPr lang="en-AU" sz="2000" dirty="0"/>
              <a:t>. </a:t>
            </a:r>
            <a:r>
              <a:rPr lang="en-AU" sz="2000" dirty="0" err="1"/>
              <a:t>Suspendisse</a:t>
            </a:r>
            <a:r>
              <a:rPr lang="en-AU" sz="2000" dirty="0"/>
              <a:t> et </a:t>
            </a:r>
            <a:r>
              <a:rPr lang="en-AU" sz="2000" dirty="0" err="1"/>
              <a:t>vehicula</a:t>
            </a:r>
            <a:r>
              <a:rPr lang="en-AU" sz="2000" dirty="0"/>
              <a:t> </a:t>
            </a:r>
            <a:r>
              <a:rPr lang="en-AU" sz="2000" dirty="0" err="1"/>
              <a:t>risus</a:t>
            </a:r>
            <a:r>
              <a:rPr lang="en-AU" sz="2000" dirty="0"/>
              <a:t>. </a:t>
            </a:r>
            <a:r>
              <a:rPr lang="en-AU" sz="2000" dirty="0" err="1"/>
              <a:t>Mauris</a:t>
            </a:r>
            <a:r>
              <a:rPr lang="en-AU" sz="2000" dirty="0"/>
              <a:t> </a:t>
            </a:r>
            <a:r>
              <a:rPr lang="en-AU" sz="2000" dirty="0" err="1"/>
              <a:t>aliquet</a:t>
            </a:r>
            <a:r>
              <a:rPr lang="en-AU" sz="2000" dirty="0"/>
              <a:t> </a:t>
            </a:r>
            <a:r>
              <a:rPr lang="en-AU" sz="2000" dirty="0" err="1"/>
              <a:t>lectus</a:t>
            </a:r>
            <a:r>
              <a:rPr lang="en-AU" sz="2000" dirty="0"/>
              <a:t> </a:t>
            </a:r>
            <a:r>
              <a:rPr lang="en-AU" sz="2000" dirty="0" err="1"/>
              <a:t>urna</a:t>
            </a:r>
            <a:r>
              <a:rPr lang="en-AU" sz="2000" dirty="0"/>
              <a:t>, id cursus </a:t>
            </a:r>
            <a:r>
              <a:rPr lang="en-AU" sz="2000" dirty="0" err="1"/>
              <a:t>urna</a:t>
            </a:r>
            <a:r>
              <a:rPr lang="en-AU" sz="2000" dirty="0"/>
              <a:t> </a:t>
            </a:r>
            <a:r>
              <a:rPr lang="en-AU" sz="2000" dirty="0" err="1"/>
              <a:t>dapibus</a:t>
            </a:r>
            <a:r>
              <a:rPr lang="en-AU" sz="2000" dirty="0"/>
              <a:t> </a:t>
            </a:r>
            <a:r>
              <a:rPr lang="en-AU" sz="2000" dirty="0" err="1"/>
              <a:t>eu</a:t>
            </a:r>
            <a:r>
              <a:rPr lang="en-AU" sz="2000" dirty="0"/>
              <a:t>. </a:t>
            </a:r>
            <a:endParaRPr lang="en-AU" sz="2000" dirty="0"/>
          </a:p>
          <a:p>
            <a:pPr lvl="0"/>
            <a:r>
              <a:rPr lang="en-AU" sz="2000" dirty="0" err="1"/>
              <a:t>Nulla</a:t>
            </a:r>
            <a:r>
              <a:rPr lang="en-AU" sz="2000" dirty="0"/>
              <a:t> ante </a:t>
            </a:r>
            <a:r>
              <a:rPr lang="en-AU" sz="2000" dirty="0" err="1"/>
              <a:t>justo</a:t>
            </a:r>
            <a:r>
              <a:rPr lang="en-AU" sz="2000" dirty="0"/>
              <a:t>, </a:t>
            </a:r>
            <a:r>
              <a:rPr lang="en-AU" sz="2000" dirty="0" err="1"/>
              <a:t>ultricies</a:t>
            </a:r>
            <a:r>
              <a:rPr lang="en-AU" sz="2000" dirty="0"/>
              <a:t> </a:t>
            </a:r>
            <a:r>
              <a:rPr lang="en-AU" sz="2000" dirty="0" err="1"/>
              <a:t>sed</a:t>
            </a:r>
            <a:r>
              <a:rPr lang="en-AU" sz="2000" dirty="0"/>
              <a:t> </a:t>
            </a:r>
            <a:r>
              <a:rPr lang="en-AU" sz="2000" dirty="0" err="1"/>
              <a:t>nulla</a:t>
            </a:r>
            <a:r>
              <a:rPr lang="en-AU" sz="2000" dirty="0"/>
              <a:t> </a:t>
            </a:r>
            <a:r>
              <a:rPr lang="en-AU" sz="2000" dirty="0" err="1"/>
              <a:t>quis</a:t>
            </a:r>
            <a:r>
              <a:rPr lang="en-AU" sz="2000" dirty="0"/>
              <a:t>, </a:t>
            </a:r>
            <a:r>
              <a:rPr lang="en-AU" sz="2000" dirty="0" err="1"/>
              <a:t>facilisis</a:t>
            </a:r>
            <a:r>
              <a:rPr lang="en-AU" sz="2000" dirty="0"/>
              <a:t> </a:t>
            </a:r>
            <a:r>
              <a:rPr lang="en-AU" sz="2000" dirty="0" err="1"/>
              <a:t>consectetur</a:t>
            </a:r>
            <a:r>
              <a:rPr lang="en-AU" sz="2000" dirty="0"/>
              <a:t> magna. Morbi </a:t>
            </a:r>
            <a:r>
              <a:rPr lang="en-AU" sz="2000" dirty="0" err="1"/>
              <a:t>pellentesque</a:t>
            </a:r>
            <a:r>
              <a:rPr lang="en-AU" sz="2000" dirty="0"/>
              <a:t> </a:t>
            </a:r>
            <a:r>
              <a:rPr lang="en-AU" sz="2000" dirty="0" err="1"/>
              <a:t>turpis</a:t>
            </a:r>
            <a:r>
              <a:rPr lang="en-AU" sz="2000" dirty="0"/>
              <a:t> </a:t>
            </a:r>
            <a:r>
              <a:rPr lang="en-AU" sz="2000" dirty="0" err="1"/>
              <a:t>vel</a:t>
            </a:r>
            <a:r>
              <a:rPr lang="en-AU" sz="2000" dirty="0"/>
              <a:t> </a:t>
            </a:r>
            <a:r>
              <a:rPr lang="en-AU" sz="2000" dirty="0" err="1"/>
              <a:t>nisl</a:t>
            </a:r>
            <a:r>
              <a:rPr lang="en-AU" sz="2000" dirty="0"/>
              <a:t> </a:t>
            </a:r>
            <a:r>
              <a:rPr lang="en-AU" sz="2000" dirty="0" err="1"/>
              <a:t>scelerisque</a:t>
            </a:r>
            <a:r>
              <a:rPr lang="en-AU" sz="2000" dirty="0"/>
              <a:t> </a:t>
            </a:r>
            <a:r>
              <a:rPr lang="en-AU" sz="2000" dirty="0" err="1"/>
              <a:t>hendrerit</a:t>
            </a:r>
            <a:r>
              <a:rPr lang="en-AU" sz="2000" dirty="0"/>
              <a:t> </a:t>
            </a:r>
            <a:r>
              <a:rPr lang="en-AU" sz="2000" dirty="0" err="1"/>
              <a:t>ut</a:t>
            </a:r>
            <a:r>
              <a:rPr lang="en-AU" sz="2000" dirty="0"/>
              <a:t> pharetra </a:t>
            </a:r>
            <a:r>
              <a:rPr lang="en-AU" sz="2000" dirty="0" err="1"/>
              <a:t>lacus</a:t>
            </a:r>
            <a:r>
              <a:rPr lang="en-AU" sz="2000" dirty="0"/>
              <a:t>.</a:t>
            </a:r>
            <a:endParaRPr lang="en-US" sz="2000" dirty="0"/>
          </a:p>
        </p:txBody>
      </p:sp>
      <p:pic>
        <p:nvPicPr>
          <p:cNvPr id="7" name="Picture 6"/>
          <p:cNvPicPr>
            <a:picLocks noChangeAspect="1"/>
          </p:cNvPicPr>
          <p:nvPr userDrawn="1"/>
        </p:nvPicPr>
        <p:blipFill rotWithShape="1">
          <a:blip r:embed="rId2"/>
          <a:srcRect r="20438" b="71760"/>
          <a:stretch>
            <a:fillRect/>
          </a:stretch>
        </p:blipFill>
        <p:spPr>
          <a:xfrm>
            <a:off x="-334107" y="4925809"/>
            <a:ext cx="6183923" cy="1932191"/>
          </a:xfrm>
          <a:prstGeom prst="rect">
            <a:avLst/>
          </a:prstGeom>
        </p:spPr>
      </p:pic>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3 photo layout | Corporate">
    <p:spTree>
      <p:nvGrpSpPr>
        <p:cNvPr id="1" name=""/>
        <p:cNvGrpSpPr/>
        <p:nvPr/>
      </p:nvGrpSpPr>
      <p:grpSpPr>
        <a:xfrm>
          <a:off x="0" y="0"/>
          <a:ext cx="0" cy="0"/>
          <a:chOff x="0" y="0"/>
          <a:chExt cx="0" cy="0"/>
        </a:xfrm>
      </p:grpSpPr>
      <p:sp>
        <p:nvSpPr>
          <p:cNvPr id="3" name="Content Placeholder 5"/>
          <p:cNvSpPr>
            <a:spLocks noGrp="1"/>
          </p:cNvSpPr>
          <p:nvPr>
            <p:ph sz="quarter" idx="4" hasCustomPrompt="1"/>
          </p:nvPr>
        </p:nvSpPr>
        <p:spPr>
          <a:xfrm>
            <a:off x="164854" y="178231"/>
            <a:ext cx="3833999" cy="3306709"/>
          </a:xfrm>
          <a:solidFill>
            <a:srgbClr val="92D6E3"/>
          </a:solidFill>
        </p:spPr>
        <p:txBody>
          <a:bodyPr anchor="ctr"/>
          <a:lstStyle>
            <a:lvl1pPr algn="ctr">
              <a:defRPr/>
            </a:lvl1pPr>
          </a:lstStyle>
          <a:p>
            <a:pPr lvl="0"/>
            <a:r>
              <a:rPr lang="en-US" dirty="0"/>
              <a:t>Insert image</a:t>
            </a:r>
            <a:endParaRPr lang="en-US" dirty="0"/>
          </a:p>
        </p:txBody>
      </p:sp>
      <p:sp>
        <p:nvSpPr>
          <p:cNvPr id="5" name="Content Placeholder 5"/>
          <p:cNvSpPr>
            <a:spLocks noGrp="1"/>
          </p:cNvSpPr>
          <p:nvPr>
            <p:ph sz="quarter" idx="10" hasCustomPrompt="1"/>
          </p:nvPr>
        </p:nvSpPr>
        <p:spPr>
          <a:xfrm>
            <a:off x="4163580" y="178231"/>
            <a:ext cx="3833999" cy="3306709"/>
          </a:xfrm>
          <a:solidFill>
            <a:srgbClr val="92D6E3"/>
          </a:solidFill>
        </p:spPr>
        <p:txBody>
          <a:bodyPr anchor="ctr"/>
          <a:lstStyle>
            <a:lvl1pPr algn="ctr">
              <a:defRPr/>
            </a:lvl1pPr>
          </a:lstStyle>
          <a:p>
            <a:pPr lvl="0"/>
            <a:r>
              <a:rPr lang="en-US" dirty="0"/>
              <a:t>Insert image</a:t>
            </a:r>
            <a:endParaRPr lang="en-US" dirty="0"/>
          </a:p>
        </p:txBody>
      </p:sp>
      <p:sp>
        <p:nvSpPr>
          <p:cNvPr id="12" name="Content Placeholder 5"/>
          <p:cNvSpPr>
            <a:spLocks noGrp="1"/>
          </p:cNvSpPr>
          <p:nvPr>
            <p:ph sz="quarter" idx="11" hasCustomPrompt="1"/>
          </p:nvPr>
        </p:nvSpPr>
        <p:spPr>
          <a:xfrm>
            <a:off x="8193149" y="178231"/>
            <a:ext cx="3833999" cy="3306709"/>
          </a:xfrm>
          <a:solidFill>
            <a:srgbClr val="92D6E3"/>
          </a:solidFill>
        </p:spPr>
        <p:txBody>
          <a:bodyPr anchor="ctr"/>
          <a:lstStyle>
            <a:lvl1pPr algn="ctr">
              <a:defRPr/>
            </a:lvl1pPr>
          </a:lstStyle>
          <a:p>
            <a:pPr lvl="0"/>
            <a:r>
              <a:rPr lang="en-US" dirty="0"/>
              <a:t>Insert image</a:t>
            </a:r>
            <a:endParaRPr lang="en-US" dirty="0"/>
          </a:p>
        </p:txBody>
      </p:sp>
      <p:sp>
        <p:nvSpPr>
          <p:cNvPr id="13" name="TextBox 12"/>
          <p:cNvSpPr txBox="1"/>
          <p:nvPr userDrawn="1"/>
        </p:nvSpPr>
        <p:spPr>
          <a:xfrm>
            <a:off x="16175865" y="759854"/>
            <a:ext cx="0" cy="0"/>
          </a:xfrm>
          <a:prstGeom prst="rect">
            <a:avLst/>
          </a:prstGeom>
        </p:spPr>
        <p:txBody>
          <a:bodyPr vert="horz" wrap="none" lIns="0" tIns="0" rIns="0" bIns="0" numCol="2" spcCol="360000" rtlCol="0" anchor="ctr" anchorCtr="0">
            <a:normAutofit fontScale="25000" lnSpcReduction="20000"/>
          </a:bodyPr>
          <a:lstStyle/>
          <a:p>
            <a:pPr algn="l">
              <a:spcBef>
                <a:spcPts val="1200"/>
              </a:spcBef>
            </a:pPr>
            <a:endParaRPr lang="en-US" sz="1800" dirty="0"/>
          </a:p>
        </p:txBody>
      </p:sp>
      <p:sp>
        <p:nvSpPr>
          <p:cNvPr id="17" name="Text Placeholder 7"/>
          <p:cNvSpPr>
            <a:spLocks noGrp="1"/>
          </p:cNvSpPr>
          <p:nvPr>
            <p:ph type="body" sz="quarter" idx="13" hasCustomPrompt="1"/>
          </p:nvPr>
        </p:nvSpPr>
        <p:spPr>
          <a:xfrm>
            <a:off x="164854" y="4196370"/>
            <a:ext cx="3833998" cy="2287758"/>
          </a:xfrm>
        </p:spPr>
        <p:txBody>
          <a:bodyPr>
            <a:noAutofit/>
          </a:bodyPr>
          <a:lstStyle>
            <a:lvl1pPr marL="0" marR="0" indent="0" algn="ctr" defTabSz="914400" rtl="0" eaLnBrk="1" fontAlgn="auto" latinLnBrk="0" hangingPunct="1">
              <a:lnSpc>
                <a:spcPct val="100000"/>
              </a:lnSpc>
              <a:spcBef>
                <a:spcPts val="0"/>
              </a:spcBef>
              <a:spcAft>
                <a:spcPts val="1000"/>
              </a:spcAft>
              <a:buClrTx/>
              <a:buSzTx/>
              <a:buFontTx/>
              <a:buNone/>
              <a:defRPr lang="en-US" sz="2000" kern="1200" baseline="0" dirty="0">
                <a:solidFill>
                  <a:schemeClr val="tx1"/>
                </a:solidFill>
                <a:latin typeface="Calibri" panose="020F0502020204030204" pitchFamily="34" charset="0"/>
                <a:ea typeface="+mj-ea"/>
                <a:cs typeface="Calibri" panose="020F0502020204030204" pitchFamily="34" charset="0"/>
              </a:defRPr>
            </a:lvl1pPr>
          </a:lstStyle>
          <a:p>
            <a:pPr marL="0" marR="0" lvl="0" indent="0" algn="ctr" defTabSz="914400" rtl="0" eaLnBrk="1" fontAlgn="auto" latinLnBrk="0" hangingPunct="1">
              <a:lnSpc>
                <a:spcPct val="100000"/>
              </a:lnSpc>
              <a:spcBef>
                <a:spcPts val="0"/>
              </a:spcBef>
              <a:spcAft>
                <a:spcPts val="1000"/>
              </a:spcAft>
              <a:buClrTx/>
              <a:buSzTx/>
              <a:buFontTx/>
              <a:buNone/>
              <a:defRPr/>
            </a:pP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Nulla ante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justo</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ultricies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sed nulla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quis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facilisis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consectetur</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magna.</a:t>
            </a:r>
            <a:endPar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1000"/>
              </a:spcAft>
              <a:buClrTx/>
              <a:buSzTx/>
              <a:buFontTx/>
              <a:buNone/>
              <a:defRPr/>
            </a:pP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Morbi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pellentesque</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turpis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vel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nisl</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scelerisque</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hendrerit</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ut</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pharetra.</a:t>
            </a:r>
            <a:endParaRPr kumimoji="0" lang="en-US" sz="1800" b="0" i="0" u="none" strike="noStrike" kern="1200" cap="none" spc="0" normalizeH="0" baseline="0" noProof="0" dirty="0">
              <a:ln>
                <a:noFill/>
              </a:ln>
              <a:solidFill>
                <a:srgbClr val="414041"/>
              </a:solidFill>
              <a:effectLst/>
              <a:uLnTx/>
              <a:uFillTx/>
              <a:latin typeface="Calibri" panose="020F0502020204030204"/>
              <a:ea typeface="+mn-ea"/>
              <a:cs typeface="+mn-cs"/>
            </a:endParaRPr>
          </a:p>
        </p:txBody>
      </p:sp>
      <p:sp>
        <p:nvSpPr>
          <p:cNvPr id="19" name="Text Placeholder 7"/>
          <p:cNvSpPr>
            <a:spLocks noGrp="1"/>
          </p:cNvSpPr>
          <p:nvPr>
            <p:ph type="body" sz="quarter" idx="18" hasCustomPrompt="1"/>
          </p:nvPr>
        </p:nvSpPr>
        <p:spPr>
          <a:xfrm>
            <a:off x="4178783" y="4196370"/>
            <a:ext cx="3833998" cy="2287758"/>
          </a:xfrm>
        </p:spPr>
        <p:txBody>
          <a:bodyPr>
            <a:noAutofit/>
          </a:bodyPr>
          <a:lstStyle>
            <a:lvl1pPr marL="0" marR="0" indent="0" algn="ctr" defTabSz="914400" rtl="0" eaLnBrk="1" fontAlgn="auto" latinLnBrk="0" hangingPunct="1">
              <a:lnSpc>
                <a:spcPct val="100000"/>
              </a:lnSpc>
              <a:spcBef>
                <a:spcPts val="0"/>
              </a:spcBef>
              <a:spcAft>
                <a:spcPts val="1000"/>
              </a:spcAft>
              <a:buClrTx/>
              <a:buSzTx/>
              <a:buFontTx/>
              <a:buNone/>
              <a:defRPr lang="en-US" sz="2000" kern="1200" baseline="0" dirty="0">
                <a:solidFill>
                  <a:schemeClr val="tx1"/>
                </a:solidFill>
                <a:latin typeface="Calibri" panose="020F0502020204030204" pitchFamily="34" charset="0"/>
                <a:ea typeface="+mj-ea"/>
                <a:cs typeface="Calibri" panose="020F0502020204030204" pitchFamily="34" charset="0"/>
              </a:defRPr>
            </a:lvl1pPr>
          </a:lstStyle>
          <a:p>
            <a:pPr marL="0" marR="0" lvl="0" indent="0" algn="ctr" defTabSz="914400" rtl="0" eaLnBrk="1" fontAlgn="auto" latinLnBrk="0" hangingPunct="1">
              <a:lnSpc>
                <a:spcPct val="100000"/>
              </a:lnSpc>
              <a:spcBef>
                <a:spcPts val="0"/>
              </a:spcBef>
              <a:spcAft>
                <a:spcPts val="1000"/>
              </a:spcAft>
              <a:buClrTx/>
              <a:buSzTx/>
              <a:buFontTx/>
              <a:buNone/>
              <a:defRPr/>
            </a:pP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Nulla ante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justo</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ultricies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sed nulla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quis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facilisis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consectetur</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magna.</a:t>
            </a:r>
            <a:endPar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1000"/>
              </a:spcAft>
              <a:buClrTx/>
              <a:buSzTx/>
              <a:buFontTx/>
              <a:buNone/>
              <a:defRPr/>
            </a:pP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Morbi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pellentesque</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turpis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vel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nisl</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scelerisque</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hendrerit</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ut</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pharetra.</a:t>
            </a:r>
            <a:endParaRPr kumimoji="0" lang="en-US" sz="1800" b="0" i="0" u="none" strike="noStrike" kern="1200" cap="none" spc="0" normalizeH="0" baseline="0" noProof="0" dirty="0">
              <a:ln>
                <a:noFill/>
              </a:ln>
              <a:solidFill>
                <a:srgbClr val="414041"/>
              </a:solidFill>
              <a:effectLst/>
              <a:uLnTx/>
              <a:uFillTx/>
              <a:latin typeface="Calibri" panose="020F0502020204030204"/>
              <a:ea typeface="+mn-ea"/>
              <a:cs typeface="+mn-cs"/>
            </a:endParaRPr>
          </a:p>
        </p:txBody>
      </p:sp>
      <p:sp>
        <p:nvSpPr>
          <p:cNvPr id="20" name="Text Placeholder 6"/>
          <p:cNvSpPr>
            <a:spLocks noGrp="1"/>
          </p:cNvSpPr>
          <p:nvPr>
            <p:ph type="body" sz="quarter" idx="19" hasCustomPrompt="1"/>
          </p:nvPr>
        </p:nvSpPr>
        <p:spPr>
          <a:xfrm>
            <a:off x="4179028" y="3681094"/>
            <a:ext cx="3833943" cy="445135"/>
          </a:xfrm>
        </p:spPr>
        <p:txBody>
          <a:bodyPr/>
          <a:lstStyle>
            <a:lvl1pPr algn="ctr">
              <a:defRPr b="1" i="0" baseline="0">
                <a:solidFill>
                  <a:schemeClr val="accent1"/>
                </a:solidFill>
                <a:latin typeface="Calibri" panose="020F0502020204030204" pitchFamily="34" charset="0"/>
              </a:defRPr>
            </a:lvl1pPr>
          </a:lstStyle>
          <a:p>
            <a:pPr marL="0" marR="0" lvl="0" indent="0" algn="ctr" defTabSz="914400" rtl="0" eaLnBrk="1" fontAlgn="auto" latinLnBrk="0" hangingPunct="1">
              <a:lnSpc>
                <a:spcPct val="100000"/>
              </a:lnSpc>
              <a:spcBef>
                <a:spcPts val="0"/>
              </a:spcBef>
              <a:spcAft>
                <a:spcPts val="1200"/>
              </a:spcAft>
              <a:buClrTx/>
              <a:buSzTx/>
              <a:buFontTx/>
              <a:buNone/>
              <a:defRPr/>
            </a:pPr>
            <a:r>
              <a:rPr kumimoji="0" lang="en-US" sz="2400" b="1" i="0" u="none" strike="noStrike" kern="1200" cap="none" spc="0" normalizeH="0" baseline="0" noProof="0" dirty="0">
                <a:ln>
                  <a:noFill/>
                </a:ln>
                <a:solidFill>
                  <a:srgbClr val="28A1BD"/>
                </a:solidFill>
                <a:effectLst/>
                <a:uLnTx/>
                <a:uFillTx/>
                <a:latin typeface="Calibri" panose="020F0502020204030204"/>
                <a:ea typeface="+mn-ea"/>
                <a:cs typeface="+mn-cs"/>
              </a:rPr>
              <a:t>Example Title 2</a:t>
            </a:r>
            <a:endParaRPr kumimoji="0" lang="en-AU" sz="1600" b="0" i="0" u="none" strike="noStrike" kern="1200" cap="none" spc="0" normalizeH="0" baseline="0" noProof="0" dirty="0">
              <a:ln>
                <a:noFill/>
              </a:ln>
              <a:solidFill>
                <a:srgbClr val="414041"/>
              </a:solidFill>
              <a:effectLst/>
              <a:uLnTx/>
              <a:uFillTx/>
              <a:latin typeface="Calibri" panose="020F0502020204030204"/>
              <a:ea typeface="+mn-ea"/>
              <a:cs typeface="+mn-cs"/>
            </a:endParaRPr>
          </a:p>
        </p:txBody>
      </p:sp>
      <p:sp>
        <p:nvSpPr>
          <p:cNvPr id="21" name="Text Placeholder 7"/>
          <p:cNvSpPr>
            <a:spLocks noGrp="1"/>
          </p:cNvSpPr>
          <p:nvPr>
            <p:ph type="body" sz="quarter" idx="20" hasCustomPrompt="1"/>
          </p:nvPr>
        </p:nvSpPr>
        <p:spPr>
          <a:xfrm>
            <a:off x="8192713" y="4196370"/>
            <a:ext cx="3833998" cy="2287758"/>
          </a:xfrm>
        </p:spPr>
        <p:txBody>
          <a:bodyPr>
            <a:noAutofit/>
          </a:bodyPr>
          <a:lstStyle>
            <a:lvl1pPr marL="0" marR="0" indent="0" algn="ctr" defTabSz="914400" rtl="0" eaLnBrk="1" fontAlgn="auto" latinLnBrk="0" hangingPunct="1">
              <a:lnSpc>
                <a:spcPct val="100000"/>
              </a:lnSpc>
              <a:spcBef>
                <a:spcPts val="0"/>
              </a:spcBef>
              <a:spcAft>
                <a:spcPts val="1000"/>
              </a:spcAft>
              <a:buClrTx/>
              <a:buSzTx/>
              <a:buFontTx/>
              <a:buNone/>
              <a:defRPr lang="en-US" sz="2000" kern="1200" baseline="0" dirty="0">
                <a:solidFill>
                  <a:schemeClr val="tx1"/>
                </a:solidFill>
                <a:latin typeface="Calibri" panose="020F0502020204030204" pitchFamily="34" charset="0"/>
                <a:ea typeface="+mj-ea"/>
                <a:cs typeface="Calibri" panose="020F0502020204030204" pitchFamily="34" charset="0"/>
              </a:defRPr>
            </a:lvl1pPr>
          </a:lstStyle>
          <a:p>
            <a:pPr marL="0" marR="0" lvl="0" indent="0" algn="ctr" defTabSz="914400" rtl="0" eaLnBrk="1" fontAlgn="auto" latinLnBrk="0" hangingPunct="1">
              <a:lnSpc>
                <a:spcPct val="100000"/>
              </a:lnSpc>
              <a:spcBef>
                <a:spcPts val="0"/>
              </a:spcBef>
              <a:spcAft>
                <a:spcPts val="1000"/>
              </a:spcAft>
              <a:buClrTx/>
              <a:buSzTx/>
              <a:buFontTx/>
              <a:buNone/>
              <a:defRPr/>
            </a:pP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Nulla ante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justo</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ultricies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sed nulla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quis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facilisis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consectetur</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magna.</a:t>
            </a:r>
            <a:endPar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1000"/>
              </a:spcAft>
              <a:buClrTx/>
              <a:buSzTx/>
              <a:buFontTx/>
              <a:buNone/>
              <a:defRPr/>
            </a:pP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Morbi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pellentesque</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turpis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vel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nisl</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scelerisque</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hendrerit</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ut</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pharetra.</a:t>
            </a:r>
            <a:endParaRPr kumimoji="0" lang="en-US" sz="1800" b="0" i="0" u="none" strike="noStrike" kern="1200" cap="none" spc="0" normalizeH="0" baseline="0" noProof="0" dirty="0">
              <a:ln>
                <a:noFill/>
              </a:ln>
              <a:solidFill>
                <a:srgbClr val="414041"/>
              </a:solidFill>
              <a:effectLst/>
              <a:uLnTx/>
              <a:uFillTx/>
              <a:latin typeface="Calibri" panose="020F0502020204030204"/>
              <a:ea typeface="+mn-ea"/>
              <a:cs typeface="+mn-cs"/>
            </a:endParaRPr>
          </a:p>
        </p:txBody>
      </p:sp>
      <p:sp>
        <p:nvSpPr>
          <p:cNvPr id="22" name="Text Placeholder 6"/>
          <p:cNvSpPr>
            <a:spLocks noGrp="1"/>
          </p:cNvSpPr>
          <p:nvPr>
            <p:ph type="body" sz="quarter" idx="21" hasCustomPrompt="1"/>
          </p:nvPr>
        </p:nvSpPr>
        <p:spPr>
          <a:xfrm>
            <a:off x="8192958" y="3681094"/>
            <a:ext cx="3833943" cy="445135"/>
          </a:xfrm>
        </p:spPr>
        <p:txBody>
          <a:bodyPr/>
          <a:lstStyle>
            <a:lvl1pPr algn="ctr">
              <a:defRPr b="1" i="0" baseline="0">
                <a:solidFill>
                  <a:schemeClr val="accent1"/>
                </a:solidFill>
                <a:latin typeface="Calibri" panose="020F0502020204030204" pitchFamily="34" charset="0"/>
              </a:defRPr>
            </a:lvl1pPr>
          </a:lstStyle>
          <a:p>
            <a:pPr marL="0" marR="0" lvl="0" indent="0" algn="ctr" defTabSz="914400" rtl="0" eaLnBrk="1" fontAlgn="auto" latinLnBrk="0" hangingPunct="1">
              <a:lnSpc>
                <a:spcPct val="100000"/>
              </a:lnSpc>
              <a:spcBef>
                <a:spcPts val="0"/>
              </a:spcBef>
              <a:spcAft>
                <a:spcPts val="1200"/>
              </a:spcAft>
              <a:buClrTx/>
              <a:buSzTx/>
              <a:buFontTx/>
              <a:buNone/>
              <a:defRPr/>
            </a:pPr>
            <a:r>
              <a:rPr kumimoji="0" lang="en-US" sz="2400" b="1" i="0" u="none" strike="noStrike" kern="1200" cap="none" spc="0" normalizeH="0" baseline="0" noProof="0" dirty="0">
                <a:ln>
                  <a:noFill/>
                </a:ln>
                <a:solidFill>
                  <a:srgbClr val="28A1BD"/>
                </a:solidFill>
                <a:effectLst/>
                <a:uLnTx/>
                <a:uFillTx/>
                <a:latin typeface="Calibri" panose="020F0502020204030204"/>
                <a:ea typeface="+mn-ea"/>
                <a:cs typeface="+mn-cs"/>
              </a:rPr>
              <a:t>Example Title 3</a:t>
            </a:r>
            <a:endParaRPr kumimoji="0" lang="en-AU" sz="1600" b="0" i="0" u="none" strike="noStrike" kern="1200" cap="none" spc="0" normalizeH="0" baseline="0" noProof="0" dirty="0">
              <a:ln>
                <a:noFill/>
              </a:ln>
              <a:solidFill>
                <a:srgbClr val="414041"/>
              </a:solidFill>
              <a:effectLst/>
              <a:uLnTx/>
              <a:uFillTx/>
              <a:latin typeface="Calibri" panose="020F0502020204030204"/>
              <a:ea typeface="+mn-ea"/>
              <a:cs typeface="+mn-cs"/>
            </a:endParaRPr>
          </a:p>
        </p:txBody>
      </p:sp>
      <p:sp>
        <p:nvSpPr>
          <p:cNvPr id="9" name="Text Placeholder 33"/>
          <p:cNvSpPr>
            <a:spLocks noGrp="1"/>
          </p:cNvSpPr>
          <p:nvPr>
            <p:ph type="body" sz="quarter" idx="22" hasCustomPrompt="1"/>
          </p:nvPr>
        </p:nvSpPr>
        <p:spPr>
          <a:xfrm>
            <a:off x="165100" y="3681413"/>
            <a:ext cx="3833813" cy="444500"/>
          </a:xfrm>
        </p:spPr>
        <p:txBody>
          <a:bodyPr/>
          <a:lstStyle>
            <a:lvl1pPr algn="ctr">
              <a:defRPr b="1" baseline="0">
                <a:solidFill>
                  <a:schemeClr val="accent1"/>
                </a:solidFill>
                <a:latin typeface="Calibri" panose="020F0502020204030204" pitchFamily="34" charset="0"/>
              </a:defRPr>
            </a:lvl1pPr>
          </a:lstStyle>
          <a:p>
            <a:pPr marL="0" marR="0" lvl="0" indent="0" algn="ctr" defTabSz="914400" rtl="0" eaLnBrk="1" fontAlgn="auto" latinLnBrk="0" hangingPunct="1">
              <a:lnSpc>
                <a:spcPct val="100000"/>
              </a:lnSpc>
              <a:spcBef>
                <a:spcPts val="0"/>
              </a:spcBef>
              <a:spcAft>
                <a:spcPts val="1200"/>
              </a:spcAft>
              <a:buClrTx/>
              <a:buSzTx/>
              <a:buFontTx/>
              <a:buNone/>
              <a:defRPr/>
            </a:pPr>
            <a:r>
              <a:rPr kumimoji="0" lang="en-US" sz="2400" b="1" i="0" u="none" strike="noStrike" kern="1200" cap="none" spc="0" normalizeH="0" baseline="0" noProof="0" dirty="0">
                <a:ln>
                  <a:noFill/>
                </a:ln>
                <a:solidFill>
                  <a:srgbClr val="28A1BD"/>
                </a:solidFill>
                <a:effectLst/>
                <a:uLnTx/>
                <a:uFillTx/>
                <a:latin typeface="Calibri" panose="020F0502020204030204"/>
                <a:ea typeface="+mn-ea"/>
                <a:cs typeface="+mn-cs"/>
              </a:rPr>
              <a:t>Example Title 1</a:t>
            </a:r>
            <a:endParaRPr kumimoji="0" lang="en-AU" sz="1600" b="0" i="0" u="none" strike="noStrike" kern="1200" cap="none" spc="0" normalizeH="0" baseline="0" noProof="0" dirty="0">
              <a:ln>
                <a:noFill/>
              </a:ln>
              <a:solidFill>
                <a:srgbClr val="414041"/>
              </a:solidFill>
              <a:effectLst/>
              <a:uLnTx/>
              <a:uFillTx/>
              <a:latin typeface="Calibri" panose="020F0502020204030204"/>
              <a:ea typeface="+mn-ea"/>
              <a:cs typeface="+mn-cs"/>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3 photo layout | Indigenous">
    <p:spTree>
      <p:nvGrpSpPr>
        <p:cNvPr id="1" name=""/>
        <p:cNvGrpSpPr/>
        <p:nvPr/>
      </p:nvGrpSpPr>
      <p:grpSpPr>
        <a:xfrm>
          <a:off x="0" y="0"/>
          <a:ext cx="0" cy="0"/>
          <a:chOff x="0" y="0"/>
          <a:chExt cx="0" cy="0"/>
        </a:xfrm>
      </p:grpSpPr>
      <p:sp>
        <p:nvSpPr>
          <p:cNvPr id="13" name="TextBox 12"/>
          <p:cNvSpPr txBox="1"/>
          <p:nvPr/>
        </p:nvSpPr>
        <p:spPr>
          <a:xfrm>
            <a:off x="16175865" y="759854"/>
            <a:ext cx="0" cy="0"/>
          </a:xfrm>
          <a:prstGeom prst="rect">
            <a:avLst/>
          </a:prstGeom>
        </p:spPr>
        <p:txBody>
          <a:bodyPr vert="horz" wrap="none" lIns="0" tIns="0" rIns="0" bIns="0" numCol="2" spcCol="360000" rtlCol="0" anchor="ctr" anchorCtr="0">
            <a:normAutofit fontScale="25000" lnSpcReduction="20000"/>
          </a:bodyPr>
          <a:lstStyle/>
          <a:p>
            <a:pPr algn="l">
              <a:spcBef>
                <a:spcPts val="1200"/>
              </a:spcBef>
            </a:pPr>
            <a:endParaRPr lang="en-US" sz="1800" dirty="0"/>
          </a:p>
        </p:txBody>
      </p:sp>
      <p:sp>
        <p:nvSpPr>
          <p:cNvPr id="2" name="Content Placeholder 5"/>
          <p:cNvSpPr>
            <a:spLocks noGrp="1"/>
          </p:cNvSpPr>
          <p:nvPr>
            <p:ph sz="quarter" idx="4" hasCustomPrompt="1"/>
          </p:nvPr>
        </p:nvSpPr>
        <p:spPr>
          <a:xfrm>
            <a:off x="164854" y="178231"/>
            <a:ext cx="3833999" cy="3306709"/>
          </a:xfrm>
          <a:solidFill>
            <a:srgbClr val="92D6E3"/>
          </a:solidFill>
        </p:spPr>
        <p:txBody>
          <a:bodyPr anchor="ctr"/>
          <a:lstStyle>
            <a:lvl1pPr algn="ctr">
              <a:defRPr/>
            </a:lvl1pPr>
          </a:lstStyle>
          <a:p>
            <a:pPr lvl="0"/>
            <a:r>
              <a:rPr lang="en-US" dirty="0"/>
              <a:t>Insert image</a:t>
            </a:r>
            <a:endParaRPr lang="en-US" dirty="0"/>
          </a:p>
        </p:txBody>
      </p:sp>
      <p:sp>
        <p:nvSpPr>
          <p:cNvPr id="4" name="Content Placeholder 5"/>
          <p:cNvSpPr>
            <a:spLocks noGrp="1"/>
          </p:cNvSpPr>
          <p:nvPr>
            <p:ph sz="quarter" idx="10" hasCustomPrompt="1"/>
          </p:nvPr>
        </p:nvSpPr>
        <p:spPr>
          <a:xfrm>
            <a:off x="4163580" y="178231"/>
            <a:ext cx="3833999" cy="3306709"/>
          </a:xfrm>
          <a:solidFill>
            <a:srgbClr val="92D6E3"/>
          </a:solidFill>
        </p:spPr>
        <p:txBody>
          <a:bodyPr anchor="ctr"/>
          <a:lstStyle>
            <a:lvl1pPr algn="ctr">
              <a:defRPr/>
            </a:lvl1pPr>
          </a:lstStyle>
          <a:p>
            <a:pPr lvl="0"/>
            <a:r>
              <a:rPr lang="en-US" dirty="0"/>
              <a:t>Insert image</a:t>
            </a:r>
            <a:endParaRPr lang="en-US" dirty="0"/>
          </a:p>
        </p:txBody>
      </p:sp>
      <p:sp>
        <p:nvSpPr>
          <p:cNvPr id="6" name="Content Placeholder 5"/>
          <p:cNvSpPr>
            <a:spLocks noGrp="1"/>
          </p:cNvSpPr>
          <p:nvPr>
            <p:ph sz="quarter" idx="11" hasCustomPrompt="1"/>
          </p:nvPr>
        </p:nvSpPr>
        <p:spPr>
          <a:xfrm>
            <a:off x="8193149" y="178231"/>
            <a:ext cx="3833999" cy="3306709"/>
          </a:xfrm>
          <a:solidFill>
            <a:srgbClr val="92D6E3"/>
          </a:solidFill>
        </p:spPr>
        <p:txBody>
          <a:bodyPr anchor="ctr"/>
          <a:lstStyle>
            <a:lvl1pPr algn="ctr">
              <a:defRPr/>
            </a:lvl1pPr>
          </a:lstStyle>
          <a:p>
            <a:pPr lvl="0"/>
            <a:r>
              <a:rPr lang="en-US" dirty="0"/>
              <a:t>Insert image</a:t>
            </a:r>
            <a:endParaRPr lang="en-US" dirty="0"/>
          </a:p>
        </p:txBody>
      </p:sp>
      <p:sp>
        <p:nvSpPr>
          <p:cNvPr id="7" name="Text Placeholder 7"/>
          <p:cNvSpPr>
            <a:spLocks noGrp="1"/>
          </p:cNvSpPr>
          <p:nvPr>
            <p:ph type="body" sz="quarter" idx="13" hasCustomPrompt="1"/>
          </p:nvPr>
        </p:nvSpPr>
        <p:spPr>
          <a:xfrm>
            <a:off x="164854" y="4196370"/>
            <a:ext cx="3833998" cy="2287758"/>
          </a:xfrm>
        </p:spPr>
        <p:txBody>
          <a:bodyPr>
            <a:noAutofit/>
          </a:bodyPr>
          <a:lstStyle>
            <a:lvl1pPr marL="0" marR="0" indent="0" algn="ctr" defTabSz="914400" rtl="0" eaLnBrk="1" fontAlgn="auto" latinLnBrk="0" hangingPunct="1">
              <a:lnSpc>
                <a:spcPct val="100000"/>
              </a:lnSpc>
              <a:spcBef>
                <a:spcPts val="0"/>
              </a:spcBef>
              <a:spcAft>
                <a:spcPts val="1000"/>
              </a:spcAft>
              <a:buClrTx/>
              <a:buSzTx/>
              <a:buFontTx/>
              <a:buNone/>
              <a:defRPr lang="en-US" sz="2000" kern="1200" baseline="0" dirty="0">
                <a:solidFill>
                  <a:schemeClr val="tx1"/>
                </a:solidFill>
                <a:latin typeface="Calibri" panose="020F0502020204030204" pitchFamily="34" charset="0"/>
                <a:ea typeface="+mj-ea"/>
                <a:cs typeface="Calibri" panose="020F0502020204030204" pitchFamily="34" charset="0"/>
              </a:defRPr>
            </a:lvl1pPr>
          </a:lstStyle>
          <a:p>
            <a:pPr marL="0" marR="0" lvl="0" indent="0" algn="ctr" defTabSz="914400" rtl="0" eaLnBrk="1" fontAlgn="auto" latinLnBrk="0" hangingPunct="1">
              <a:lnSpc>
                <a:spcPct val="100000"/>
              </a:lnSpc>
              <a:spcBef>
                <a:spcPts val="0"/>
              </a:spcBef>
              <a:spcAft>
                <a:spcPts val="1000"/>
              </a:spcAft>
              <a:buClrTx/>
              <a:buSzTx/>
              <a:buFontTx/>
              <a:buNone/>
              <a:defRPr/>
            </a:pP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Nulla ante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justo</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ultricies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sed nulla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quis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facilisis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consectetur</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magna.</a:t>
            </a:r>
            <a:endPar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1000"/>
              </a:spcAft>
              <a:buClrTx/>
              <a:buSzTx/>
              <a:buFontTx/>
              <a:buNone/>
              <a:defRPr/>
            </a:pP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Morbi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pellentesque</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turpis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vel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nisl</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scelerisque</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hendrerit</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ut</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pharetra.</a:t>
            </a:r>
            <a:endParaRPr kumimoji="0" lang="en-US" sz="1800" b="0" i="0" u="none" strike="noStrike" kern="1200" cap="none" spc="0" normalizeH="0" baseline="0" noProof="0" dirty="0">
              <a:ln>
                <a:noFill/>
              </a:ln>
              <a:solidFill>
                <a:srgbClr val="414041"/>
              </a:solidFill>
              <a:effectLst/>
              <a:uLnTx/>
              <a:uFillTx/>
              <a:latin typeface="Calibri" panose="020F0502020204030204"/>
              <a:ea typeface="+mn-ea"/>
              <a:cs typeface="+mn-cs"/>
            </a:endParaRPr>
          </a:p>
        </p:txBody>
      </p:sp>
      <p:sp>
        <p:nvSpPr>
          <p:cNvPr id="8" name="Text Placeholder 7"/>
          <p:cNvSpPr>
            <a:spLocks noGrp="1"/>
          </p:cNvSpPr>
          <p:nvPr>
            <p:ph type="body" sz="quarter" idx="18" hasCustomPrompt="1"/>
          </p:nvPr>
        </p:nvSpPr>
        <p:spPr>
          <a:xfrm>
            <a:off x="4178783" y="4196370"/>
            <a:ext cx="3833998" cy="2287758"/>
          </a:xfrm>
        </p:spPr>
        <p:txBody>
          <a:bodyPr>
            <a:noAutofit/>
          </a:bodyPr>
          <a:lstStyle>
            <a:lvl1pPr marL="0" marR="0" indent="0" algn="ctr" defTabSz="914400" rtl="0" eaLnBrk="1" fontAlgn="auto" latinLnBrk="0" hangingPunct="1">
              <a:lnSpc>
                <a:spcPct val="100000"/>
              </a:lnSpc>
              <a:spcBef>
                <a:spcPts val="0"/>
              </a:spcBef>
              <a:spcAft>
                <a:spcPts val="1000"/>
              </a:spcAft>
              <a:buClrTx/>
              <a:buSzTx/>
              <a:buFontTx/>
              <a:buNone/>
              <a:defRPr lang="en-US" sz="2000" kern="1200" baseline="0" dirty="0">
                <a:solidFill>
                  <a:schemeClr val="tx1"/>
                </a:solidFill>
                <a:latin typeface="Calibri" panose="020F0502020204030204" pitchFamily="34" charset="0"/>
                <a:ea typeface="+mj-ea"/>
                <a:cs typeface="Calibri" panose="020F0502020204030204" pitchFamily="34" charset="0"/>
              </a:defRPr>
            </a:lvl1pPr>
          </a:lstStyle>
          <a:p>
            <a:pPr marL="0" marR="0" lvl="0" indent="0" algn="ctr" defTabSz="914400" rtl="0" eaLnBrk="1" fontAlgn="auto" latinLnBrk="0" hangingPunct="1">
              <a:lnSpc>
                <a:spcPct val="100000"/>
              </a:lnSpc>
              <a:spcBef>
                <a:spcPts val="0"/>
              </a:spcBef>
              <a:spcAft>
                <a:spcPts val="1000"/>
              </a:spcAft>
              <a:buClrTx/>
              <a:buSzTx/>
              <a:buFontTx/>
              <a:buNone/>
              <a:defRPr/>
            </a:pP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Nulla ante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justo</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ultricies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sed nulla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quis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facilisis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consectetur</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magna.</a:t>
            </a:r>
            <a:endPar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1000"/>
              </a:spcAft>
              <a:buClrTx/>
              <a:buSzTx/>
              <a:buFontTx/>
              <a:buNone/>
              <a:defRPr/>
            </a:pP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Morbi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pellentesque</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turpis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vel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nisl</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scelerisque</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hendrerit</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ut</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pharetra.</a:t>
            </a:r>
            <a:endParaRPr kumimoji="0" lang="en-US" sz="1800" b="0" i="0" u="none" strike="noStrike" kern="1200" cap="none" spc="0" normalizeH="0" baseline="0" noProof="0" dirty="0">
              <a:ln>
                <a:noFill/>
              </a:ln>
              <a:solidFill>
                <a:srgbClr val="414041"/>
              </a:solidFill>
              <a:effectLst/>
              <a:uLnTx/>
              <a:uFillTx/>
              <a:latin typeface="Calibri" panose="020F0502020204030204"/>
              <a:ea typeface="+mn-ea"/>
              <a:cs typeface="+mn-cs"/>
            </a:endParaRPr>
          </a:p>
        </p:txBody>
      </p:sp>
      <p:sp>
        <p:nvSpPr>
          <p:cNvPr id="10" name="Text Placeholder 6"/>
          <p:cNvSpPr>
            <a:spLocks noGrp="1"/>
          </p:cNvSpPr>
          <p:nvPr>
            <p:ph type="body" sz="quarter" idx="19" hasCustomPrompt="1"/>
          </p:nvPr>
        </p:nvSpPr>
        <p:spPr>
          <a:xfrm>
            <a:off x="4179028" y="3681094"/>
            <a:ext cx="3833943" cy="445135"/>
          </a:xfrm>
        </p:spPr>
        <p:txBody>
          <a:bodyPr/>
          <a:lstStyle>
            <a:lvl1pPr algn="ctr">
              <a:defRPr b="1" i="0" baseline="0">
                <a:solidFill>
                  <a:schemeClr val="accent1"/>
                </a:solidFill>
                <a:latin typeface="Calibri" panose="020F0502020204030204" pitchFamily="34" charset="0"/>
              </a:defRPr>
            </a:lvl1pPr>
          </a:lstStyle>
          <a:p>
            <a:pPr marL="0" marR="0" lvl="0" indent="0" algn="ctr" defTabSz="914400" rtl="0" eaLnBrk="1" fontAlgn="auto" latinLnBrk="0" hangingPunct="1">
              <a:lnSpc>
                <a:spcPct val="100000"/>
              </a:lnSpc>
              <a:spcBef>
                <a:spcPts val="0"/>
              </a:spcBef>
              <a:spcAft>
                <a:spcPts val="1200"/>
              </a:spcAft>
              <a:buClrTx/>
              <a:buSzTx/>
              <a:buFontTx/>
              <a:buNone/>
              <a:defRPr/>
            </a:pPr>
            <a:r>
              <a:rPr kumimoji="0" lang="en-US" sz="2400" b="1" i="0" u="none" strike="noStrike" kern="1200" cap="none" spc="0" normalizeH="0" baseline="0" noProof="0" dirty="0">
                <a:ln>
                  <a:noFill/>
                </a:ln>
                <a:solidFill>
                  <a:srgbClr val="28A1BD"/>
                </a:solidFill>
                <a:effectLst/>
                <a:uLnTx/>
                <a:uFillTx/>
                <a:latin typeface="Calibri" panose="020F0502020204030204"/>
                <a:ea typeface="+mn-ea"/>
                <a:cs typeface="+mn-cs"/>
              </a:rPr>
              <a:t>Example Title 2</a:t>
            </a:r>
            <a:endParaRPr kumimoji="0" lang="en-AU" sz="1600" b="0" i="0" u="none" strike="noStrike" kern="1200" cap="none" spc="0" normalizeH="0" baseline="0" noProof="0" dirty="0">
              <a:ln>
                <a:noFill/>
              </a:ln>
              <a:solidFill>
                <a:srgbClr val="414041"/>
              </a:solidFill>
              <a:effectLst/>
              <a:uLnTx/>
              <a:uFillTx/>
              <a:latin typeface="Calibri" panose="020F0502020204030204"/>
              <a:ea typeface="+mn-ea"/>
              <a:cs typeface="+mn-cs"/>
            </a:endParaRPr>
          </a:p>
        </p:txBody>
      </p:sp>
      <p:sp>
        <p:nvSpPr>
          <p:cNvPr id="11" name="Text Placeholder 7"/>
          <p:cNvSpPr>
            <a:spLocks noGrp="1"/>
          </p:cNvSpPr>
          <p:nvPr>
            <p:ph type="body" sz="quarter" idx="20" hasCustomPrompt="1"/>
          </p:nvPr>
        </p:nvSpPr>
        <p:spPr>
          <a:xfrm>
            <a:off x="8192713" y="4196370"/>
            <a:ext cx="3833998" cy="2287758"/>
          </a:xfrm>
        </p:spPr>
        <p:txBody>
          <a:bodyPr>
            <a:noAutofit/>
          </a:bodyPr>
          <a:lstStyle>
            <a:lvl1pPr marL="0" marR="0" indent="0" algn="ctr" defTabSz="914400" rtl="0" eaLnBrk="1" fontAlgn="auto" latinLnBrk="0" hangingPunct="1">
              <a:lnSpc>
                <a:spcPct val="100000"/>
              </a:lnSpc>
              <a:spcBef>
                <a:spcPts val="0"/>
              </a:spcBef>
              <a:spcAft>
                <a:spcPts val="1000"/>
              </a:spcAft>
              <a:buClrTx/>
              <a:buSzTx/>
              <a:buFontTx/>
              <a:buNone/>
              <a:defRPr lang="en-US" sz="2000" kern="1200" baseline="0" dirty="0">
                <a:solidFill>
                  <a:schemeClr val="tx1"/>
                </a:solidFill>
                <a:latin typeface="Calibri" panose="020F0502020204030204" pitchFamily="34" charset="0"/>
                <a:ea typeface="+mj-ea"/>
                <a:cs typeface="Calibri" panose="020F0502020204030204" pitchFamily="34" charset="0"/>
              </a:defRPr>
            </a:lvl1pPr>
          </a:lstStyle>
          <a:p>
            <a:pPr marL="0" marR="0" lvl="0" indent="0" algn="ctr" defTabSz="914400" rtl="0" eaLnBrk="1" fontAlgn="auto" latinLnBrk="0" hangingPunct="1">
              <a:lnSpc>
                <a:spcPct val="100000"/>
              </a:lnSpc>
              <a:spcBef>
                <a:spcPts val="0"/>
              </a:spcBef>
              <a:spcAft>
                <a:spcPts val="1000"/>
              </a:spcAft>
              <a:buClrTx/>
              <a:buSzTx/>
              <a:buFontTx/>
              <a:buNone/>
              <a:defRPr/>
            </a:pP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Nulla ante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justo</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ultricies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sed nulla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quis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facilisis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consectetur</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magna.</a:t>
            </a:r>
            <a:endPar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1000"/>
              </a:spcAft>
              <a:buClrTx/>
              <a:buSzTx/>
              <a:buFontTx/>
              <a:buNone/>
              <a:defRPr/>
            </a:pP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Morbi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pellentesque</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turpis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vel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nisl</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scelerisque</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hendrerit</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ut</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pharetra.</a:t>
            </a:r>
            <a:endParaRPr kumimoji="0" lang="en-US" sz="1800" b="0" i="0" u="none" strike="noStrike" kern="1200" cap="none" spc="0" normalizeH="0" baseline="0" noProof="0" dirty="0">
              <a:ln>
                <a:noFill/>
              </a:ln>
              <a:solidFill>
                <a:srgbClr val="414041"/>
              </a:solidFill>
              <a:effectLst/>
              <a:uLnTx/>
              <a:uFillTx/>
              <a:latin typeface="Calibri" panose="020F0502020204030204"/>
              <a:ea typeface="+mn-ea"/>
              <a:cs typeface="+mn-cs"/>
            </a:endParaRPr>
          </a:p>
        </p:txBody>
      </p:sp>
      <p:sp>
        <p:nvSpPr>
          <p:cNvPr id="14" name="Text Placeholder 6"/>
          <p:cNvSpPr>
            <a:spLocks noGrp="1"/>
          </p:cNvSpPr>
          <p:nvPr>
            <p:ph type="body" sz="quarter" idx="21" hasCustomPrompt="1"/>
          </p:nvPr>
        </p:nvSpPr>
        <p:spPr>
          <a:xfrm>
            <a:off x="8192958" y="3681094"/>
            <a:ext cx="3833943" cy="445135"/>
          </a:xfrm>
        </p:spPr>
        <p:txBody>
          <a:bodyPr/>
          <a:lstStyle>
            <a:lvl1pPr algn="ctr">
              <a:defRPr b="1" i="0" baseline="0">
                <a:solidFill>
                  <a:schemeClr val="accent1"/>
                </a:solidFill>
                <a:latin typeface="Calibri" panose="020F0502020204030204" pitchFamily="34" charset="0"/>
              </a:defRPr>
            </a:lvl1pPr>
          </a:lstStyle>
          <a:p>
            <a:pPr marL="0" marR="0" lvl="0" indent="0" algn="ctr" defTabSz="914400" rtl="0" eaLnBrk="1" fontAlgn="auto" latinLnBrk="0" hangingPunct="1">
              <a:lnSpc>
                <a:spcPct val="100000"/>
              </a:lnSpc>
              <a:spcBef>
                <a:spcPts val="0"/>
              </a:spcBef>
              <a:spcAft>
                <a:spcPts val="1200"/>
              </a:spcAft>
              <a:buClrTx/>
              <a:buSzTx/>
              <a:buFontTx/>
              <a:buNone/>
              <a:defRPr/>
            </a:pPr>
            <a:r>
              <a:rPr kumimoji="0" lang="en-US" sz="2400" b="1" i="0" u="none" strike="noStrike" kern="1200" cap="none" spc="0" normalizeH="0" baseline="0" noProof="0" dirty="0">
                <a:ln>
                  <a:noFill/>
                </a:ln>
                <a:solidFill>
                  <a:srgbClr val="28A1BD"/>
                </a:solidFill>
                <a:effectLst/>
                <a:uLnTx/>
                <a:uFillTx/>
                <a:latin typeface="Calibri" panose="020F0502020204030204"/>
                <a:ea typeface="+mn-ea"/>
                <a:cs typeface="+mn-cs"/>
              </a:rPr>
              <a:t>Example Title 3</a:t>
            </a:r>
            <a:endParaRPr kumimoji="0" lang="en-AU" sz="1600" b="0" i="0" u="none" strike="noStrike" kern="1200" cap="none" spc="0" normalizeH="0" baseline="0" noProof="0" dirty="0">
              <a:ln>
                <a:noFill/>
              </a:ln>
              <a:solidFill>
                <a:srgbClr val="414041"/>
              </a:solidFill>
              <a:effectLst/>
              <a:uLnTx/>
              <a:uFillTx/>
              <a:latin typeface="Calibri" panose="020F0502020204030204"/>
              <a:ea typeface="+mn-ea"/>
              <a:cs typeface="+mn-cs"/>
            </a:endParaRPr>
          </a:p>
        </p:txBody>
      </p:sp>
      <p:sp>
        <p:nvSpPr>
          <p:cNvPr id="15" name="Text Placeholder 33"/>
          <p:cNvSpPr>
            <a:spLocks noGrp="1"/>
          </p:cNvSpPr>
          <p:nvPr>
            <p:ph type="body" sz="quarter" idx="22" hasCustomPrompt="1"/>
          </p:nvPr>
        </p:nvSpPr>
        <p:spPr>
          <a:xfrm>
            <a:off x="165100" y="3681413"/>
            <a:ext cx="3833813" cy="444500"/>
          </a:xfrm>
        </p:spPr>
        <p:txBody>
          <a:bodyPr/>
          <a:lstStyle>
            <a:lvl1pPr algn="ctr">
              <a:defRPr b="1" baseline="0">
                <a:solidFill>
                  <a:schemeClr val="accent1"/>
                </a:solidFill>
                <a:latin typeface="Calibri" panose="020F0502020204030204" pitchFamily="34" charset="0"/>
              </a:defRPr>
            </a:lvl1pPr>
          </a:lstStyle>
          <a:p>
            <a:pPr marL="0" marR="0" lvl="0" indent="0" algn="ctr" defTabSz="914400" rtl="0" eaLnBrk="1" fontAlgn="auto" latinLnBrk="0" hangingPunct="1">
              <a:lnSpc>
                <a:spcPct val="100000"/>
              </a:lnSpc>
              <a:spcBef>
                <a:spcPts val="0"/>
              </a:spcBef>
              <a:spcAft>
                <a:spcPts val="1200"/>
              </a:spcAft>
              <a:buClrTx/>
              <a:buSzTx/>
              <a:buFontTx/>
              <a:buNone/>
              <a:defRPr/>
            </a:pPr>
            <a:r>
              <a:rPr kumimoji="0" lang="en-US" sz="2400" b="1" i="0" u="none" strike="noStrike" kern="1200" cap="none" spc="0" normalizeH="0" baseline="0" noProof="0" dirty="0">
                <a:ln>
                  <a:noFill/>
                </a:ln>
                <a:solidFill>
                  <a:srgbClr val="28A1BD"/>
                </a:solidFill>
                <a:effectLst/>
                <a:uLnTx/>
                <a:uFillTx/>
                <a:latin typeface="Calibri" panose="020F0502020204030204"/>
                <a:ea typeface="+mn-ea"/>
                <a:cs typeface="+mn-cs"/>
              </a:rPr>
              <a:t>Example Title 1</a:t>
            </a:r>
            <a:endParaRPr kumimoji="0" lang="en-AU" sz="1600" b="0" i="0" u="none" strike="noStrike" kern="1200" cap="none" spc="0" normalizeH="0" baseline="0" noProof="0" dirty="0">
              <a:ln>
                <a:noFill/>
              </a:ln>
              <a:solidFill>
                <a:srgbClr val="414041"/>
              </a:solidFill>
              <a:effectLst/>
              <a:uLnTx/>
              <a:uFillTx/>
              <a:latin typeface="Calibri" panose="020F0502020204030204"/>
              <a:ea typeface="+mn-ea"/>
              <a:cs typeface="+mn-cs"/>
            </a:endParaRPr>
          </a:p>
        </p:txBody>
      </p:sp>
      <p:pic>
        <p:nvPicPr>
          <p:cNvPr id="16" name="Picture 15"/>
          <p:cNvPicPr>
            <a:picLocks noChangeAspect="1"/>
          </p:cNvPicPr>
          <p:nvPr userDrawn="1"/>
        </p:nvPicPr>
        <p:blipFill rotWithShape="1">
          <a:blip r:embed="rId2"/>
          <a:srcRect l="12300" t="22567" r="16000" b="49373"/>
          <a:stretch>
            <a:fillRect/>
          </a:stretch>
        </p:blipFill>
        <p:spPr>
          <a:xfrm>
            <a:off x="1488831" y="5725472"/>
            <a:ext cx="10703169" cy="1163118"/>
          </a:xfrm>
          <a:prstGeom prst="rect">
            <a:avLst/>
          </a:prstGeom>
        </p:spPr>
      </p:pic>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4 photo layout | Corporate">
    <p:spTree>
      <p:nvGrpSpPr>
        <p:cNvPr id="1" name=""/>
        <p:cNvGrpSpPr/>
        <p:nvPr/>
      </p:nvGrpSpPr>
      <p:grpSpPr>
        <a:xfrm>
          <a:off x="0" y="0"/>
          <a:ext cx="0" cy="0"/>
          <a:chOff x="0" y="0"/>
          <a:chExt cx="0" cy="0"/>
        </a:xfrm>
      </p:grpSpPr>
      <p:sp>
        <p:nvSpPr>
          <p:cNvPr id="18" name="Content Placeholder 5"/>
          <p:cNvSpPr>
            <a:spLocks noGrp="1"/>
          </p:cNvSpPr>
          <p:nvPr>
            <p:ph sz="quarter" idx="4" hasCustomPrompt="1"/>
          </p:nvPr>
        </p:nvSpPr>
        <p:spPr>
          <a:xfrm>
            <a:off x="164854" y="178231"/>
            <a:ext cx="2879767" cy="3250769"/>
          </a:xfrm>
          <a:solidFill>
            <a:srgbClr val="92D6E3"/>
          </a:solidFill>
        </p:spPr>
        <p:txBody>
          <a:bodyPr anchor="ctr"/>
          <a:lstStyle>
            <a:lvl1pPr algn="ctr">
              <a:defRPr/>
            </a:lvl1pPr>
          </a:lstStyle>
          <a:p>
            <a:pPr lvl="0"/>
            <a:r>
              <a:rPr lang="en-US" dirty="0"/>
              <a:t>Insert image</a:t>
            </a:r>
            <a:endParaRPr lang="en-US" dirty="0"/>
          </a:p>
        </p:txBody>
      </p:sp>
      <p:sp>
        <p:nvSpPr>
          <p:cNvPr id="19" name="Content Placeholder 5"/>
          <p:cNvSpPr>
            <a:spLocks noGrp="1"/>
          </p:cNvSpPr>
          <p:nvPr>
            <p:ph sz="quarter" idx="10" hasCustomPrompt="1"/>
          </p:nvPr>
        </p:nvSpPr>
        <p:spPr>
          <a:xfrm>
            <a:off x="3154198" y="178231"/>
            <a:ext cx="2879767" cy="3250769"/>
          </a:xfrm>
          <a:solidFill>
            <a:srgbClr val="92D6E3"/>
          </a:solidFill>
        </p:spPr>
        <p:txBody>
          <a:bodyPr anchor="ctr"/>
          <a:lstStyle>
            <a:lvl1pPr algn="ctr">
              <a:defRPr/>
            </a:lvl1pPr>
          </a:lstStyle>
          <a:p>
            <a:pPr lvl="0"/>
            <a:r>
              <a:rPr lang="en-US" dirty="0"/>
              <a:t>Insert image</a:t>
            </a:r>
            <a:endParaRPr lang="en-US" dirty="0"/>
          </a:p>
        </p:txBody>
      </p:sp>
      <p:sp>
        <p:nvSpPr>
          <p:cNvPr id="20" name="Content Placeholder 5"/>
          <p:cNvSpPr>
            <a:spLocks noGrp="1"/>
          </p:cNvSpPr>
          <p:nvPr>
            <p:ph sz="quarter" idx="11" hasCustomPrompt="1"/>
          </p:nvPr>
        </p:nvSpPr>
        <p:spPr>
          <a:xfrm>
            <a:off x="6148135" y="189580"/>
            <a:ext cx="2879767" cy="3250769"/>
          </a:xfrm>
          <a:solidFill>
            <a:srgbClr val="92D6E3"/>
          </a:solidFill>
        </p:spPr>
        <p:txBody>
          <a:bodyPr anchor="ctr"/>
          <a:lstStyle>
            <a:lvl1pPr algn="ctr">
              <a:defRPr/>
            </a:lvl1pPr>
          </a:lstStyle>
          <a:p>
            <a:pPr lvl="0"/>
            <a:r>
              <a:rPr lang="en-US" dirty="0"/>
              <a:t>Insert image</a:t>
            </a:r>
            <a:endParaRPr lang="en-US" dirty="0"/>
          </a:p>
        </p:txBody>
      </p:sp>
      <p:sp>
        <p:nvSpPr>
          <p:cNvPr id="21" name="Content Placeholder 5"/>
          <p:cNvSpPr>
            <a:spLocks noGrp="1"/>
          </p:cNvSpPr>
          <p:nvPr>
            <p:ph sz="quarter" idx="12" hasCustomPrompt="1"/>
          </p:nvPr>
        </p:nvSpPr>
        <p:spPr>
          <a:xfrm>
            <a:off x="9137479" y="200930"/>
            <a:ext cx="2879767" cy="3250769"/>
          </a:xfrm>
          <a:solidFill>
            <a:srgbClr val="92D6E3"/>
          </a:solidFill>
        </p:spPr>
        <p:txBody>
          <a:bodyPr anchor="ctr"/>
          <a:lstStyle>
            <a:lvl1pPr algn="ctr">
              <a:defRPr/>
            </a:lvl1pPr>
          </a:lstStyle>
          <a:p>
            <a:pPr lvl="0"/>
            <a:r>
              <a:rPr lang="en-US" dirty="0"/>
              <a:t>Insert image</a:t>
            </a:r>
            <a:endParaRPr lang="en-US" dirty="0"/>
          </a:p>
        </p:txBody>
      </p:sp>
      <p:sp>
        <p:nvSpPr>
          <p:cNvPr id="2" name="Text Placeholder 7"/>
          <p:cNvSpPr>
            <a:spLocks noGrp="1"/>
          </p:cNvSpPr>
          <p:nvPr>
            <p:ph type="body" sz="quarter" idx="13" hasCustomPrompt="1"/>
          </p:nvPr>
        </p:nvSpPr>
        <p:spPr>
          <a:xfrm>
            <a:off x="164855" y="4113282"/>
            <a:ext cx="2879766" cy="2287758"/>
          </a:xfrm>
        </p:spPr>
        <p:txBody>
          <a:bodyPr>
            <a:noAutofit/>
          </a:bodyPr>
          <a:lstStyle>
            <a:lvl1pPr marL="0" marR="0" indent="0" algn="ctr" defTabSz="914400" rtl="0" eaLnBrk="1" fontAlgn="auto" latinLnBrk="0" hangingPunct="1">
              <a:lnSpc>
                <a:spcPct val="100000"/>
              </a:lnSpc>
              <a:spcBef>
                <a:spcPts val="0"/>
              </a:spcBef>
              <a:spcAft>
                <a:spcPts val="1000"/>
              </a:spcAft>
              <a:buClrTx/>
              <a:buSzTx/>
              <a:buFontTx/>
              <a:buNone/>
              <a:defRPr lang="en-US" sz="2000" kern="1200" baseline="0" dirty="0">
                <a:solidFill>
                  <a:schemeClr val="tx1"/>
                </a:solidFill>
                <a:latin typeface="Calibri" panose="020F0502020204030204" pitchFamily="34" charset="0"/>
                <a:ea typeface="+mj-ea"/>
                <a:cs typeface="Calibri" panose="020F0502020204030204" pitchFamily="34" charset="0"/>
              </a:defRPr>
            </a:lvl1pPr>
          </a:lstStyle>
          <a:p>
            <a:pPr marL="0" marR="0" lvl="0" indent="0" algn="ctr" defTabSz="914400" rtl="0" eaLnBrk="1" fontAlgn="auto" latinLnBrk="0" hangingPunct="1">
              <a:lnSpc>
                <a:spcPct val="100000"/>
              </a:lnSpc>
              <a:spcBef>
                <a:spcPts val="0"/>
              </a:spcBef>
              <a:spcAft>
                <a:spcPts val="1000"/>
              </a:spcAft>
              <a:buClrTx/>
              <a:buSzTx/>
              <a:buFontTx/>
              <a:buNone/>
              <a:defRPr/>
            </a:pP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Nulla ante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justo</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ultricies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sed nulla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quis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facilisis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consectetur</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magna.</a:t>
            </a:r>
            <a:endPar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1000"/>
              </a:spcAft>
              <a:buClrTx/>
              <a:buSzTx/>
              <a:buFontTx/>
              <a:buNone/>
              <a:defRPr/>
            </a:pP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Morbi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pellentesque</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turpis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vel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nisl</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scelerisque</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hendrerit</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ut</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pharetra.</a:t>
            </a:r>
            <a:endParaRPr kumimoji="0" lang="en-US" sz="1800" b="0" i="0" u="none" strike="noStrike" kern="1200" cap="none" spc="0" normalizeH="0" baseline="0" noProof="0" dirty="0">
              <a:ln>
                <a:noFill/>
              </a:ln>
              <a:solidFill>
                <a:srgbClr val="414041"/>
              </a:solidFill>
              <a:effectLst/>
              <a:uLnTx/>
              <a:uFillTx/>
              <a:latin typeface="Calibri" panose="020F0502020204030204"/>
              <a:ea typeface="+mn-ea"/>
              <a:cs typeface="+mn-cs"/>
            </a:endParaRPr>
          </a:p>
        </p:txBody>
      </p:sp>
      <p:sp>
        <p:nvSpPr>
          <p:cNvPr id="7" name="Text Placeholder 6"/>
          <p:cNvSpPr>
            <a:spLocks noGrp="1"/>
          </p:cNvSpPr>
          <p:nvPr>
            <p:ph type="body" sz="quarter" idx="17" hasCustomPrompt="1"/>
          </p:nvPr>
        </p:nvSpPr>
        <p:spPr>
          <a:xfrm>
            <a:off x="165100" y="3598006"/>
            <a:ext cx="2879725" cy="445135"/>
          </a:xfrm>
        </p:spPr>
        <p:txBody>
          <a:bodyPr/>
          <a:lstStyle>
            <a:lvl1pPr algn="ctr">
              <a:defRPr b="1" i="0" baseline="0">
                <a:solidFill>
                  <a:schemeClr val="accent1"/>
                </a:solidFill>
                <a:latin typeface="Calibri" panose="020F0502020204030204" pitchFamily="34" charset="0"/>
              </a:defRPr>
            </a:lvl1pPr>
          </a:lstStyle>
          <a:p>
            <a:pPr marL="0" marR="0" lvl="0" indent="0" algn="ctr" defTabSz="914400" rtl="0" eaLnBrk="1" fontAlgn="auto" latinLnBrk="0" hangingPunct="1">
              <a:lnSpc>
                <a:spcPct val="100000"/>
              </a:lnSpc>
              <a:spcBef>
                <a:spcPts val="0"/>
              </a:spcBef>
              <a:spcAft>
                <a:spcPts val="1200"/>
              </a:spcAft>
              <a:buClrTx/>
              <a:buSzTx/>
              <a:buFontTx/>
              <a:buNone/>
              <a:defRPr/>
            </a:pPr>
            <a:r>
              <a:rPr kumimoji="0" lang="en-US" sz="2400" b="1" i="0" u="none" strike="noStrike" kern="1200" cap="none" spc="0" normalizeH="0" baseline="0" noProof="0" dirty="0">
                <a:ln>
                  <a:noFill/>
                </a:ln>
                <a:solidFill>
                  <a:srgbClr val="28A1BD"/>
                </a:solidFill>
                <a:effectLst/>
                <a:uLnTx/>
                <a:uFillTx/>
                <a:latin typeface="Calibri" panose="020F0502020204030204"/>
                <a:ea typeface="+mn-ea"/>
                <a:cs typeface="+mn-cs"/>
              </a:rPr>
              <a:t>Example Title 1</a:t>
            </a:r>
            <a:endParaRPr kumimoji="0" lang="en-AU" sz="1600" b="0" i="0" u="none" strike="noStrike" kern="1200" cap="none" spc="0" normalizeH="0" baseline="0" noProof="0" dirty="0">
              <a:ln>
                <a:noFill/>
              </a:ln>
              <a:solidFill>
                <a:srgbClr val="414041"/>
              </a:solidFill>
              <a:effectLst/>
              <a:uLnTx/>
              <a:uFillTx/>
              <a:latin typeface="Calibri" panose="020F0502020204030204"/>
              <a:ea typeface="+mn-ea"/>
              <a:cs typeface="+mn-cs"/>
            </a:endParaRPr>
          </a:p>
        </p:txBody>
      </p:sp>
      <p:sp>
        <p:nvSpPr>
          <p:cNvPr id="8" name="Text Placeholder 7"/>
          <p:cNvSpPr>
            <a:spLocks noGrp="1"/>
          </p:cNvSpPr>
          <p:nvPr>
            <p:ph type="body" sz="quarter" idx="18" hasCustomPrompt="1"/>
          </p:nvPr>
        </p:nvSpPr>
        <p:spPr>
          <a:xfrm>
            <a:off x="3154198" y="4113282"/>
            <a:ext cx="2879766" cy="2287758"/>
          </a:xfrm>
        </p:spPr>
        <p:txBody>
          <a:bodyPr>
            <a:noAutofit/>
          </a:bodyPr>
          <a:lstStyle>
            <a:lvl1pPr marL="0" marR="0" indent="0" algn="ctr" defTabSz="914400" rtl="0" eaLnBrk="1" fontAlgn="auto" latinLnBrk="0" hangingPunct="1">
              <a:lnSpc>
                <a:spcPct val="100000"/>
              </a:lnSpc>
              <a:spcBef>
                <a:spcPts val="0"/>
              </a:spcBef>
              <a:spcAft>
                <a:spcPts val="1000"/>
              </a:spcAft>
              <a:buClrTx/>
              <a:buSzTx/>
              <a:buFontTx/>
              <a:buNone/>
              <a:defRPr lang="en-US" sz="2000" kern="1200" baseline="0" dirty="0">
                <a:solidFill>
                  <a:schemeClr val="tx1"/>
                </a:solidFill>
                <a:latin typeface="Calibri" panose="020F0502020204030204" pitchFamily="34" charset="0"/>
                <a:ea typeface="+mj-ea"/>
                <a:cs typeface="Calibri" panose="020F0502020204030204" pitchFamily="34" charset="0"/>
              </a:defRPr>
            </a:lvl1pPr>
          </a:lstStyle>
          <a:p>
            <a:pPr marL="0" marR="0" lvl="0" indent="0" algn="ctr" defTabSz="914400" rtl="0" eaLnBrk="1" fontAlgn="auto" latinLnBrk="0" hangingPunct="1">
              <a:lnSpc>
                <a:spcPct val="100000"/>
              </a:lnSpc>
              <a:spcBef>
                <a:spcPts val="0"/>
              </a:spcBef>
              <a:spcAft>
                <a:spcPts val="1000"/>
              </a:spcAft>
              <a:buClrTx/>
              <a:buSzTx/>
              <a:buFontTx/>
              <a:buNone/>
              <a:defRPr/>
            </a:pP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Nulla ante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justo</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ultricies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sed nulla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quis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facilisis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consectetur</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magna.</a:t>
            </a:r>
            <a:endPar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1000"/>
              </a:spcAft>
              <a:buClrTx/>
              <a:buSzTx/>
              <a:buFontTx/>
              <a:buNone/>
              <a:defRPr/>
            </a:pP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Morbi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pellentesque</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turpis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vel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nisl</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scelerisque</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hendrerit</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ut</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pharetra.</a:t>
            </a:r>
            <a:endParaRPr kumimoji="0" lang="en-US" sz="1800" b="0" i="0" u="none" strike="noStrike" kern="1200" cap="none" spc="0" normalizeH="0" baseline="0" noProof="0" dirty="0">
              <a:ln>
                <a:noFill/>
              </a:ln>
              <a:solidFill>
                <a:srgbClr val="414041"/>
              </a:solidFill>
              <a:effectLst/>
              <a:uLnTx/>
              <a:uFillTx/>
              <a:latin typeface="Calibri" panose="020F0502020204030204"/>
              <a:ea typeface="+mn-ea"/>
              <a:cs typeface="+mn-cs"/>
            </a:endParaRPr>
          </a:p>
        </p:txBody>
      </p:sp>
      <p:sp>
        <p:nvSpPr>
          <p:cNvPr id="14" name="Text Placeholder 7"/>
          <p:cNvSpPr>
            <a:spLocks noGrp="1"/>
          </p:cNvSpPr>
          <p:nvPr>
            <p:ph type="body" sz="quarter" idx="20" hasCustomPrompt="1"/>
          </p:nvPr>
        </p:nvSpPr>
        <p:spPr>
          <a:xfrm>
            <a:off x="6147932" y="4113282"/>
            <a:ext cx="2879766" cy="2287758"/>
          </a:xfrm>
        </p:spPr>
        <p:txBody>
          <a:bodyPr>
            <a:noAutofit/>
          </a:bodyPr>
          <a:lstStyle>
            <a:lvl1pPr marL="0" marR="0" indent="0" algn="ctr" defTabSz="914400" rtl="0" eaLnBrk="1" fontAlgn="auto" latinLnBrk="0" hangingPunct="1">
              <a:lnSpc>
                <a:spcPct val="100000"/>
              </a:lnSpc>
              <a:spcBef>
                <a:spcPts val="0"/>
              </a:spcBef>
              <a:spcAft>
                <a:spcPts val="1000"/>
              </a:spcAft>
              <a:buClrTx/>
              <a:buSzTx/>
              <a:buFontTx/>
              <a:buNone/>
              <a:defRPr lang="en-US" sz="2000" kern="1200" baseline="0" dirty="0">
                <a:solidFill>
                  <a:schemeClr val="tx1"/>
                </a:solidFill>
                <a:latin typeface="Calibri" panose="020F0502020204030204" pitchFamily="34" charset="0"/>
                <a:ea typeface="+mj-ea"/>
                <a:cs typeface="Calibri" panose="020F0502020204030204" pitchFamily="34" charset="0"/>
              </a:defRPr>
            </a:lvl1pPr>
          </a:lstStyle>
          <a:p>
            <a:pPr marL="0" marR="0" lvl="0" indent="0" algn="ctr" defTabSz="914400" rtl="0" eaLnBrk="1" fontAlgn="auto" latinLnBrk="0" hangingPunct="1">
              <a:lnSpc>
                <a:spcPct val="100000"/>
              </a:lnSpc>
              <a:spcBef>
                <a:spcPts val="0"/>
              </a:spcBef>
              <a:spcAft>
                <a:spcPts val="1000"/>
              </a:spcAft>
              <a:buClrTx/>
              <a:buSzTx/>
              <a:buFontTx/>
              <a:buNone/>
              <a:defRPr/>
            </a:pP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Nulla ante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justo</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ultricies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sed nulla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quis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facilisis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consectetur</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magna.</a:t>
            </a:r>
            <a:endPar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1000"/>
              </a:spcAft>
              <a:buClrTx/>
              <a:buSzTx/>
              <a:buFontTx/>
              <a:buNone/>
              <a:defRPr/>
            </a:pP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Morbi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pellentesque</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turpis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vel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nisl</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scelerisque</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hendrerit</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ut</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pharetra.</a:t>
            </a:r>
            <a:endParaRPr kumimoji="0" lang="en-US" sz="1800" b="0" i="0" u="none" strike="noStrike" kern="1200" cap="none" spc="0" normalizeH="0" baseline="0" noProof="0" dirty="0">
              <a:ln>
                <a:noFill/>
              </a:ln>
              <a:solidFill>
                <a:srgbClr val="414041"/>
              </a:solidFill>
              <a:effectLst/>
              <a:uLnTx/>
              <a:uFillTx/>
              <a:latin typeface="Calibri" panose="020F0502020204030204"/>
              <a:ea typeface="+mn-ea"/>
              <a:cs typeface="+mn-cs"/>
            </a:endParaRPr>
          </a:p>
        </p:txBody>
      </p:sp>
      <p:sp>
        <p:nvSpPr>
          <p:cNvPr id="16" name="Text Placeholder 7"/>
          <p:cNvSpPr>
            <a:spLocks noGrp="1"/>
          </p:cNvSpPr>
          <p:nvPr>
            <p:ph type="body" sz="quarter" idx="22" hasCustomPrompt="1"/>
          </p:nvPr>
        </p:nvSpPr>
        <p:spPr>
          <a:xfrm>
            <a:off x="9137234" y="4113282"/>
            <a:ext cx="2879766" cy="2287758"/>
          </a:xfrm>
        </p:spPr>
        <p:txBody>
          <a:bodyPr>
            <a:noAutofit/>
          </a:bodyPr>
          <a:lstStyle>
            <a:lvl1pPr marL="0" marR="0" indent="0" algn="ctr" defTabSz="914400" rtl="0" eaLnBrk="1" fontAlgn="auto" latinLnBrk="0" hangingPunct="1">
              <a:lnSpc>
                <a:spcPct val="100000"/>
              </a:lnSpc>
              <a:spcBef>
                <a:spcPts val="0"/>
              </a:spcBef>
              <a:spcAft>
                <a:spcPts val="1000"/>
              </a:spcAft>
              <a:buClrTx/>
              <a:buSzTx/>
              <a:buFontTx/>
              <a:buNone/>
              <a:defRPr lang="en-US" sz="2000" kern="1200" baseline="0" dirty="0">
                <a:solidFill>
                  <a:schemeClr val="tx1"/>
                </a:solidFill>
                <a:latin typeface="Calibri" panose="020F0502020204030204" pitchFamily="34" charset="0"/>
                <a:ea typeface="+mj-ea"/>
                <a:cs typeface="Calibri" panose="020F0502020204030204" pitchFamily="34" charset="0"/>
              </a:defRPr>
            </a:lvl1pPr>
          </a:lstStyle>
          <a:p>
            <a:pPr marL="0" marR="0" lvl="0" indent="0" algn="ctr" defTabSz="914400" rtl="0" eaLnBrk="1" fontAlgn="auto" latinLnBrk="0" hangingPunct="1">
              <a:lnSpc>
                <a:spcPct val="100000"/>
              </a:lnSpc>
              <a:spcBef>
                <a:spcPts val="0"/>
              </a:spcBef>
              <a:spcAft>
                <a:spcPts val="1000"/>
              </a:spcAft>
              <a:buClrTx/>
              <a:buSzTx/>
              <a:buFontTx/>
              <a:buNone/>
              <a:defRPr/>
            </a:pP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Nulla ante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justo</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ultricies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sed nulla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quis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facilisis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consectetur</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magna.</a:t>
            </a:r>
            <a:endPar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1000"/>
              </a:spcAft>
              <a:buClrTx/>
              <a:buSzTx/>
              <a:buFontTx/>
              <a:buNone/>
              <a:defRPr/>
            </a:pP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Morbi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pellentesque</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turpis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vel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nisl</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scelerisque</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hendrerit</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ut</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pharetra.</a:t>
            </a:r>
            <a:endParaRPr kumimoji="0" lang="en-US" sz="1800" b="0" i="0" u="none" strike="noStrike" kern="1200" cap="none" spc="0" normalizeH="0" baseline="0" noProof="0" dirty="0">
              <a:ln>
                <a:noFill/>
              </a:ln>
              <a:solidFill>
                <a:srgbClr val="414041"/>
              </a:solidFill>
              <a:effectLst/>
              <a:uLnTx/>
              <a:uFillTx/>
              <a:latin typeface="Calibri" panose="020F0502020204030204"/>
              <a:ea typeface="+mn-ea"/>
              <a:cs typeface="+mn-cs"/>
            </a:endParaRPr>
          </a:p>
        </p:txBody>
      </p:sp>
      <p:sp>
        <p:nvSpPr>
          <p:cNvPr id="3" name="Text Placeholder 6"/>
          <p:cNvSpPr>
            <a:spLocks noGrp="1"/>
          </p:cNvSpPr>
          <p:nvPr>
            <p:ph type="body" sz="quarter" idx="24" hasCustomPrompt="1"/>
          </p:nvPr>
        </p:nvSpPr>
        <p:spPr>
          <a:xfrm>
            <a:off x="3154239" y="3598006"/>
            <a:ext cx="2879725" cy="445135"/>
          </a:xfrm>
        </p:spPr>
        <p:txBody>
          <a:bodyPr/>
          <a:lstStyle>
            <a:lvl1pPr algn="ctr">
              <a:defRPr b="1" i="0" baseline="0">
                <a:solidFill>
                  <a:schemeClr val="accent1"/>
                </a:solidFill>
                <a:latin typeface="Calibri" panose="020F0502020204030204" pitchFamily="34" charset="0"/>
              </a:defRPr>
            </a:lvl1pPr>
          </a:lstStyle>
          <a:p>
            <a:pPr marL="0" marR="0" lvl="0" indent="0" algn="ctr" defTabSz="914400" rtl="0" eaLnBrk="1" fontAlgn="auto" latinLnBrk="0" hangingPunct="1">
              <a:lnSpc>
                <a:spcPct val="100000"/>
              </a:lnSpc>
              <a:spcBef>
                <a:spcPts val="0"/>
              </a:spcBef>
              <a:spcAft>
                <a:spcPts val="1200"/>
              </a:spcAft>
              <a:buClrTx/>
              <a:buSzTx/>
              <a:buFontTx/>
              <a:buNone/>
              <a:defRPr/>
            </a:pPr>
            <a:r>
              <a:rPr kumimoji="0" lang="en-US" sz="2400" b="1" i="0" u="none" strike="noStrike" kern="1200" cap="none" spc="0" normalizeH="0" baseline="0" noProof="0" dirty="0">
                <a:ln>
                  <a:noFill/>
                </a:ln>
                <a:solidFill>
                  <a:srgbClr val="28A1BD"/>
                </a:solidFill>
                <a:effectLst/>
                <a:uLnTx/>
                <a:uFillTx/>
                <a:latin typeface="Calibri" panose="020F0502020204030204"/>
                <a:ea typeface="+mn-ea"/>
                <a:cs typeface="+mn-cs"/>
              </a:rPr>
              <a:t>Example Title 2</a:t>
            </a:r>
            <a:endParaRPr kumimoji="0" lang="en-AU" sz="1600" b="0" i="0" u="none" strike="noStrike" kern="1200" cap="none" spc="0" normalizeH="0" baseline="0" noProof="0" dirty="0">
              <a:ln>
                <a:noFill/>
              </a:ln>
              <a:solidFill>
                <a:srgbClr val="414041"/>
              </a:solidFill>
              <a:effectLst/>
              <a:uLnTx/>
              <a:uFillTx/>
              <a:latin typeface="Calibri" panose="020F0502020204030204"/>
              <a:ea typeface="+mn-ea"/>
              <a:cs typeface="+mn-cs"/>
            </a:endParaRPr>
          </a:p>
        </p:txBody>
      </p:sp>
      <p:sp>
        <p:nvSpPr>
          <p:cNvPr id="4" name="Text Placeholder 6"/>
          <p:cNvSpPr>
            <a:spLocks noGrp="1"/>
          </p:cNvSpPr>
          <p:nvPr>
            <p:ph type="body" sz="quarter" idx="25" hasCustomPrompt="1"/>
          </p:nvPr>
        </p:nvSpPr>
        <p:spPr>
          <a:xfrm>
            <a:off x="6143378" y="3598006"/>
            <a:ext cx="2879725" cy="445135"/>
          </a:xfrm>
        </p:spPr>
        <p:txBody>
          <a:bodyPr/>
          <a:lstStyle>
            <a:lvl1pPr algn="ctr">
              <a:defRPr b="1" i="0" baseline="0">
                <a:solidFill>
                  <a:schemeClr val="accent1"/>
                </a:solidFill>
                <a:latin typeface="Calibri" panose="020F0502020204030204" pitchFamily="34" charset="0"/>
              </a:defRPr>
            </a:lvl1pPr>
          </a:lstStyle>
          <a:p>
            <a:pPr marL="0" marR="0" lvl="0" indent="0" algn="ctr" defTabSz="914400" rtl="0" eaLnBrk="1" fontAlgn="auto" latinLnBrk="0" hangingPunct="1">
              <a:lnSpc>
                <a:spcPct val="100000"/>
              </a:lnSpc>
              <a:spcBef>
                <a:spcPts val="0"/>
              </a:spcBef>
              <a:spcAft>
                <a:spcPts val="1200"/>
              </a:spcAft>
              <a:buClrTx/>
              <a:buSzTx/>
              <a:buFontTx/>
              <a:buNone/>
              <a:defRPr/>
            </a:pPr>
            <a:r>
              <a:rPr kumimoji="0" lang="en-US" sz="2400" b="1" i="0" u="none" strike="noStrike" kern="1200" cap="none" spc="0" normalizeH="0" baseline="0" noProof="0" dirty="0">
                <a:ln>
                  <a:noFill/>
                </a:ln>
                <a:solidFill>
                  <a:srgbClr val="28A1BD"/>
                </a:solidFill>
                <a:effectLst/>
                <a:uLnTx/>
                <a:uFillTx/>
                <a:latin typeface="Calibri" panose="020F0502020204030204"/>
                <a:ea typeface="+mn-ea"/>
                <a:cs typeface="+mn-cs"/>
              </a:rPr>
              <a:t>Example Title 3</a:t>
            </a:r>
            <a:endParaRPr kumimoji="0" lang="en-AU" sz="1600" b="0" i="0" u="none" strike="noStrike" kern="1200" cap="none" spc="0" normalizeH="0" baseline="0" noProof="0" dirty="0">
              <a:ln>
                <a:noFill/>
              </a:ln>
              <a:solidFill>
                <a:srgbClr val="414041"/>
              </a:solidFill>
              <a:effectLst/>
              <a:uLnTx/>
              <a:uFillTx/>
              <a:latin typeface="Calibri" panose="020F0502020204030204"/>
              <a:ea typeface="+mn-ea"/>
              <a:cs typeface="+mn-cs"/>
            </a:endParaRPr>
          </a:p>
        </p:txBody>
      </p:sp>
      <p:sp>
        <p:nvSpPr>
          <p:cNvPr id="5" name="Text Placeholder 6"/>
          <p:cNvSpPr>
            <a:spLocks noGrp="1"/>
          </p:cNvSpPr>
          <p:nvPr>
            <p:ph type="body" sz="quarter" idx="26" hasCustomPrompt="1"/>
          </p:nvPr>
        </p:nvSpPr>
        <p:spPr>
          <a:xfrm>
            <a:off x="9132517" y="3598006"/>
            <a:ext cx="2879725" cy="445135"/>
          </a:xfrm>
        </p:spPr>
        <p:txBody>
          <a:bodyPr/>
          <a:lstStyle>
            <a:lvl1pPr algn="ctr">
              <a:defRPr b="1" i="0" baseline="0">
                <a:solidFill>
                  <a:schemeClr val="accent1"/>
                </a:solidFill>
                <a:latin typeface="Calibri" panose="020F0502020204030204" pitchFamily="34" charset="0"/>
              </a:defRPr>
            </a:lvl1pPr>
          </a:lstStyle>
          <a:p>
            <a:pPr marL="0" marR="0" lvl="0" indent="0" algn="ctr" defTabSz="914400" rtl="0" eaLnBrk="1" fontAlgn="auto" latinLnBrk="0" hangingPunct="1">
              <a:lnSpc>
                <a:spcPct val="100000"/>
              </a:lnSpc>
              <a:spcBef>
                <a:spcPts val="0"/>
              </a:spcBef>
              <a:spcAft>
                <a:spcPts val="1200"/>
              </a:spcAft>
              <a:buClrTx/>
              <a:buSzTx/>
              <a:buFontTx/>
              <a:buNone/>
              <a:defRPr/>
            </a:pPr>
            <a:r>
              <a:rPr kumimoji="0" lang="en-US" sz="2400" b="1" i="0" u="none" strike="noStrike" kern="1200" cap="none" spc="0" normalizeH="0" baseline="0" noProof="0" dirty="0">
                <a:ln>
                  <a:noFill/>
                </a:ln>
                <a:solidFill>
                  <a:srgbClr val="28A1BD"/>
                </a:solidFill>
                <a:effectLst/>
                <a:uLnTx/>
                <a:uFillTx/>
                <a:latin typeface="Calibri" panose="020F0502020204030204"/>
                <a:ea typeface="+mn-ea"/>
                <a:cs typeface="+mn-cs"/>
              </a:rPr>
              <a:t>Example Title 4</a:t>
            </a:r>
            <a:endParaRPr kumimoji="0" lang="en-AU" sz="1600" b="0" i="0" u="none" strike="noStrike" kern="1200" cap="none" spc="0" normalizeH="0" baseline="0" noProof="0" dirty="0">
              <a:ln>
                <a:noFill/>
              </a:ln>
              <a:solidFill>
                <a:srgbClr val="414041"/>
              </a:solidFill>
              <a:effectLst/>
              <a:uLnTx/>
              <a:uFillTx/>
              <a:latin typeface="Calibri" panose="020F0502020204030204"/>
              <a:ea typeface="+mn-ea"/>
              <a:cs typeface="+mn-cs"/>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4 photo layout | Indigenous">
    <p:spTree>
      <p:nvGrpSpPr>
        <p:cNvPr id="1" name=""/>
        <p:cNvGrpSpPr/>
        <p:nvPr/>
      </p:nvGrpSpPr>
      <p:grpSpPr>
        <a:xfrm>
          <a:off x="0" y="0"/>
          <a:ext cx="0" cy="0"/>
          <a:chOff x="0" y="0"/>
          <a:chExt cx="0" cy="0"/>
        </a:xfrm>
      </p:grpSpPr>
      <p:sp>
        <p:nvSpPr>
          <p:cNvPr id="3" name="Content Placeholder 5"/>
          <p:cNvSpPr>
            <a:spLocks noGrp="1"/>
          </p:cNvSpPr>
          <p:nvPr>
            <p:ph sz="quarter" idx="4" hasCustomPrompt="1"/>
          </p:nvPr>
        </p:nvSpPr>
        <p:spPr>
          <a:xfrm>
            <a:off x="164854" y="178231"/>
            <a:ext cx="2879767" cy="3250769"/>
          </a:xfrm>
          <a:solidFill>
            <a:srgbClr val="92D6E3"/>
          </a:solidFill>
        </p:spPr>
        <p:txBody>
          <a:bodyPr anchor="ctr"/>
          <a:lstStyle>
            <a:lvl1pPr algn="ctr">
              <a:defRPr/>
            </a:lvl1pPr>
          </a:lstStyle>
          <a:p>
            <a:pPr lvl="0"/>
            <a:r>
              <a:rPr lang="en-US" dirty="0"/>
              <a:t>Insert image</a:t>
            </a:r>
            <a:endParaRPr lang="en-US" dirty="0"/>
          </a:p>
        </p:txBody>
      </p:sp>
      <p:sp>
        <p:nvSpPr>
          <p:cNvPr id="4" name="Content Placeholder 5"/>
          <p:cNvSpPr>
            <a:spLocks noGrp="1"/>
          </p:cNvSpPr>
          <p:nvPr>
            <p:ph sz="quarter" idx="10" hasCustomPrompt="1"/>
          </p:nvPr>
        </p:nvSpPr>
        <p:spPr>
          <a:xfrm>
            <a:off x="3154198" y="178231"/>
            <a:ext cx="2879767" cy="3250769"/>
          </a:xfrm>
          <a:solidFill>
            <a:srgbClr val="92D6E3"/>
          </a:solidFill>
        </p:spPr>
        <p:txBody>
          <a:bodyPr anchor="ctr"/>
          <a:lstStyle>
            <a:lvl1pPr algn="ctr">
              <a:defRPr/>
            </a:lvl1pPr>
          </a:lstStyle>
          <a:p>
            <a:pPr lvl="0"/>
            <a:r>
              <a:rPr lang="en-US" dirty="0"/>
              <a:t>Insert image</a:t>
            </a:r>
            <a:endParaRPr lang="en-US" dirty="0"/>
          </a:p>
        </p:txBody>
      </p:sp>
      <p:sp>
        <p:nvSpPr>
          <p:cNvPr id="5" name="Content Placeholder 5"/>
          <p:cNvSpPr>
            <a:spLocks noGrp="1"/>
          </p:cNvSpPr>
          <p:nvPr>
            <p:ph sz="quarter" idx="11" hasCustomPrompt="1"/>
          </p:nvPr>
        </p:nvSpPr>
        <p:spPr>
          <a:xfrm>
            <a:off x="6148135" y="189580"/>
            <a:ext cx="2879767" cy="3250769"/>
          </a:xfrm>
          <a:solidFill>
            <a:srgbClr val="92D6E3"/>
          </a:solidFill>
        </p:spPr>
        <p:txBody>
          <a:bodyPr anchor="ctr"/>
          <a:lstStyle>
            <a:lvl1pPr algn="ctr">
              <a:defRPr/>
            </a:lvl1pPr>
          </a:lstStyle>
          <a:p>
            <a:pPr lvl="0"/>
            <a:r>
              <a:rPr lang="en-US" dirty="0"/>
              <a:t>Insert image</a:t>
            </a:r>
            <a:endParaRPr lang="en-US" dirty="0"/>
          </a:p>
        </p:txBody>
      </p:sp>
      <p:sp>
        <p:nvSpPr>
          <p:cNvPr id="6" name="Content Placeholder 5"/>
          <p:cNvSpPr>
            <a:spLocks noGrp="1"/>
          </p:cNvSpPr>
          <p:nvPr>
            <p:ph sz="quarter" idx="12" hasCustomPrompt="1"/>
          </p:nvPr>
        </p:nvSpPr>
        <p:spPr>
          <a:xfrm>
            <a:off x="9137479" y="200930"/>
            <a:ext cx="2879767" cy="3250769"/>
          </a:xfrm>
          <a:solidFill>
            <a:srgbClr val="92D6E3"/>
          </a:solidFill>
        </p:spPr>
        <p:txBody>
          <a:bodyPr anchor="ctr"/>
          <a:lstStyle>
            <a:lvl1pPr algn="ctr">
              <a:defRPr/>
            </a:lvl1pPr>
          </a:lstStyle>
          <a:p>
            <a:pPr lvl="0"/>
            <a:r>
              <a:rPr lang="en-US" dirty="0"/>
              <a:t>Insert image</a:t>
            </a:r>
            <a:endParaRPr lang="en-US" dirty="0"/>
          </a:p>
        </p:txBody>
      </p:sp>
      <p:sp>
        <p:nvSpPr>
          <p:cNvPr id="9" name="Text Placeholder 7"/>
          <p:cNvSpPr>
            <a:spLocks noGrp="1"/>
          </p:cNvSpPr>
          <p:nvPr>
            <p:ph type="body" sz="quarter" idx="13" hasCustomPrompt="1"/>
          </p:nvPr>
        </p:nvSpPr>
        <p:spPr>
          <a:xfrm>
            <a:off x="164855" y="4066390"/>
            <a:ext cx="2879766" cy="2287758"/>
          </a:xfrm>
        </p:spPr>
        <p:txBody>
          <a:bodyPr>
            <a:noAutofit/>
          </a:bodyPr>
          <a:lstStyle>
            <a:lvl1pPr marL="0" marR="0" indent="0" algn="ctr" defTabSz="914400" rtl="0" eaLnBrk="1" fontAlgn="auto" latinLnBrk="0" hangingPunct="1">
              <a:lnSpc>
                <a:spcPct val="100000"/>
              </a:lnSpc>
              <a:spcBef>
                <a:spcPts val="0"/>
              </a:spcBef>
              <a:spcAft>
                <a:spcPts val="1000"/>
              </a:spcAft>
              <a:buClrTx/>
              <a:buSzTx/>
              <a:buFontTx/>
              <a:buNone/>
              <a:defRPr lang="en-US" sz="2000" kern="1200" baseline="0" dirty="0">
                <a:solidFill>
                  <a:schemeClr val="tx1"/>
                </a:solidFill>
                <a:latin typeface="Calibri" panose="020F0502020204030204" pitchFamily="34" charset="0"/>
                <a:ea typeface="+mj-ea"/>
                <a:cs typeface="Calibri" panose="020F0502020204030204" pitchFamily="34" charset="0"/>
              </a:defRPr>
            </a:lvl1pPr>
          </a:lstStyle>
          <a:p>
            <a:pPr marL="0" marR="0" lvl="0" indent="0" algn="ctr" defTabSz="914400" rtl="0" eaLnBrk="1" fontAlgn="auto" latinLnBrk="0" hangingPunct="1">
              <a:lnSpc>
                <a:spcPct val="100000"/>
              </a:lnSpc>
              <a:spcBef>
                <a:spcPts val="0"/>
              </a:spcBef>
              <a:spcAft>
                <a:spcPts val="1000"/>
              </a:spcAft>
              <a:buClrTx/>
              <a:buSzTx/>
              <a:buFontTx/>
              <a:buNone/>
              <a:defRPr/>
            </a:pP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Nulla ante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justo</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ultricies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sed nulla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quis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facilisis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consectetur</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magna.</a:t>
            </a:r>
            <a:endPar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1000"/>
              </a:spcAft>
              <a:buClrTx/>
              <a:buSzTx/>
              <a:buFontTx/>
              <a:buNone/>
              <a:defRPr/>
            </a:pP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Morbi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pellentesque</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turpis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vel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nisl</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scelerisque</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hendrerit</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ut</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pharetra.</a:t>
            </a:r>
            <a:endParaRPr kumimoji="0" lang="en-US" sz="1800" b="0" i="0" u="none" strike="noStrike" kern="1200" cap="none" spc="0" normalizeH="0" baseline="0" noProof="0" dirty="0">
              <a:ln>
                <a:noFill/>
              </a:ln>
              <a:solidFill>
                <a:srgbClr val="414041"/>
              </a:solidFill>
              <a:effectLst/>
              <a:uLnTx/>
              <a:uFillTx/>
              <a:latin typeface="Calibri" panose="020F0502020204030204"/>
              <a:ea typeface="+mn-ea"/>
              <a:cs typeface="+mn-cs"/>
            </a:endParaRPr>
          </a:p>
        </p:txBody>
      </p:sp>
      <p:sp>
        <p:nvSpPr>
          <p:cNvPr id="10" name="Text Placeholder 6"/>
          <p:cNvSpPr>
            <a:spLocks noGrp="1"/>
          </p:cNvSpPr>
          <p:nvPr>
            <p:ph type="body" sz="quarter" idx="17" hasCustomPrompt="1"/>
          </p:nvPr>
        </p:nvSpPr>
        <p:spPr>
          <a:xfrm>
            <a:off x="165100" y="3551114"/>
            <a:ext cx="2879725" cy="445135"/>
          </a:xfrm>
        </p:spPr>
        <p:txBody>
          <a:bodyPr/>
          <a:lstStyle>
            <a:lvl1pPr algn="ctr">
              <a:defRPr b="1" i="0" baseline="0">
                <a:solidFill>
                  <a:schemeClr val="accent1"/>
                </a:solidFill>
                <a:latin typeface="Calibri" panose="020F0502020204030204" pitchFamily="34" charset="0"/>
              </a:defRPr>
            </a:lvl1pPr>
          </a:lstStyle>
          <a:p>
            <a:pPr marL="0" marR="0" lvl="0" indent="0" algn="ctr" defTabSz="914400" rtl="0" eaLnBrk="1" fontAlgn="auto" latinLnBrk="0" hangingPunct="1">
              <a:lnSpc>
                <a:spcPct val="100000"/>
              </a:lnSpc>
              <a:spcBef>
                <a:spcPts val="0"/>
              </a:spcBef>
              <a:spcAft>
                <a:spcPts val="1200"/>
              </a:spcAft>
              <a:buClrTx/>
              <a:buSzTx/>
              <a:buFontTx/>
              <a:buNone/>
              <a:defRPr/>
            </a:pPr>
            <a:r>
              <a:rPr kumimoji="0" lang="en-US" sz="2400" b="1" i="0" u="none" strike="noStrike" kern="1200" cap="none" spc="0" normalizeH="0" baseline="0" noProof="0" dirty="0">
                <a:ln>
                  <a:noFill/>
                </a:ln>
                <a:solidFill>
                  <a:srgbClr val="28A1BD"/>
                </a:solidFill>
                <a:effectLst/>
                <a:uLnTx/>
                <a:uFillTx/>
                <a:latin typeface="Calibri" panose="020F0502020204030204"/>
                <a:ea typeface="+mn-ea"/>
                <a:cs typeface="+mn-cs"/>
              </a:rPr>
              <a:t>Example Title 1</a:t>
            </a:r>
            <a:endParaRPr kumimoji="0" lang="en-AU" sz="1600" b="0" i="0" u="none" strike="noStrike" kern="1200" cap="none" spc="0" normalizeH="0" baseline="0" noProof="0" dirty="0">
              <a:ln>
                <a:noFill/>
              </a:ln>
              <a:solidFill>
                <a:srgbClr val="414041"/>
              </a:solidFill>
              <a:effectLst/>
              <a:uLnTx/>
              <a:uFillTx/>
              <a:latin typeface="Calibri" panose="020F0502020204030204"/>
              <a:ea typeface="+mn-ea"/>
              <a:cs typeface="+mn-cs"/>
            </a:endParaRPr>
          </a:p>
        </p:txBody>
      </p:sp>
      <p:sp>
        <p:nvSpPr>
          <p:cNvPr id="11" name="Text Placeholder 7"/>
          <p:cNvSpPr>
            <a:spLocks noGrp="1"/>
          </p:cNvSpPr>
          <p:nvPr>
            <p:ph type="body" sz="quarter" idx="18" hasCustomPrompt="1"/>
          </p:nvPr>
        </p:nvSpPr>
        <p:spPr>
          <a:xfrm>
            <a:off x="3154198" y="4066390"/>
            <a:ext cx="2879766" cy="2287758"/>
          </a:xfrm>
        </p:spPr>
        <p:txBody>
          <a:bodyPr>
            <a:noAutofit/>
          </a:bodyPr>
          <a:lstStyle>
            <a:lvl1pPr marL="0" marR="0" indent="0" algn="ctr" defTabSz="914400" rtl="0" eaLnBrk="1" fontAlgn="auto" latinLnBrk="0" hangingPunct="1">
              <a:lnSpc>
                <a:spcPct val="100000"/>
              </a:lnSpc>
              <a:spcBef>
                <a:spcPts val="0"/>
              </a:spcBef>
              <a:spcAft>
                <a:spcPts val="1000"/>
              </a:spcAft>
              <a:buClrTx/>
              <a:buSzTx/>
              <a:buFontTx/>
              <a:buNone/>
              <a:defRPr lang="en-US" sz="2000" kern="1200" baseline="0" dirty="0">
                <a:solidFill>
                  <a:schemeClr val="tx1"/>
                </a:solidFill>
                <a:latin typeface="Calibri" panose="020F0502020204030204" pitchFamily="34" charset="0"/>
                <a:ea typeface="+mj-ea"/>
                <a:cs typeface="Calibri" panose="020F0502020204030204" pitchFamily="34" charset="0"/>
              </a:defRPr>
            </a:lvl1pPr>
          </a:lstStyle>
          <a:p>
            <a:pPr marL="0" marR="0" lvl="0" indent="0" algn="ctr" defTabSz="914400" rtl="0" eaLnBrk="1" fontAlgn="auto" latinLnBrk="0" hangingPunct="1">
              <a:lnSpc>
                <a:spcPct val="100000"/>
              </a:lnSpc>
              <a:spcBef>
                <a:spcPts val="0"/>
              </a:spcBef>
              <a:spcAft>
                <a:spcPts val="1000"/>
              </a:spcAft>
              <a:buClrTx/>
              <a:buSzTx/>
              <a:buFontTx/>
              <a:buNone/>
              <a:defRPr/>
            </a:pP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Nulla ante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justo</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ultricies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sed nulla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quis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facilisis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consectetur</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magna.</a:t>
            </a:r>
            <a:endPar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1000"/>
              </a:spcAft>
              <a:buClrTx/>
              <a:buSzTx/>
              <a:buFontTx/>
              <a:buNone/>
              <a:defRPr/>
            </a:pP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Morbi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pellentesque</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turpis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vel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nisl</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scelerisque</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hendrerit</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ut</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pharetra.</a:t>
            </a:r>
            <a:endParaRPr kumimoji="0" lang="en-US" sz="1800" b="0" i="0" u="none" strike="noStrike" kern="1200" cap="none" spc="0" normalizeH="0" baseline="0" noProof="0" dirty="0">
              <a:ln>
                <a:noFill/>
              </a:ln>
              <a:solidFill>
                <a:srgbClr val="414041"/>
              </a:solidFill>
              <a:effectLst/>
              <a:uLnTx/>
              <a:uFillTx/>
              <a:latin typeface="Calibri" panose="020F0502020204030204"/>
              <a:ea typeface="+mn-ea"/>
              <a:cs typeface="+mn-cs"/>
            </a:endParaRPr>
          </a:p>
        </p:txBody>
      </p:sp>
      <p:sp>
        <p:nvSpPr>
          <p:cNvPr id="12" name="Text Placeholder 7"/>
          <p:cNvSpPr>
            <a:spLocks noGrp="1"/>
          </p:cNvSpPr>
          <p:nvPr>
            <p:ph type="body" sz="quarter" idx="20" hasCustomPrompt="1"/>
          </p:nvPr>
        </p:nvSpPr>
        <p:spPr>
          <a:xfrm>
            <a:off x="6147932" y="4066390"/>
            <a:ext cx="2879766" cy="2287758"/>
          </a:xfrm>
        </p:spPr>
        <p:txBody>
          <a:bodyPr>
            <a:noAutofit/>
          </a:bodyPr>
          <a:lstStyle>
            <a:lvl1pPr marL="0" marR="0" indent="0" algn="ctr" defTabSz="914400" rtl="0" eaLnBrk="1" fontAlgn="auto" latinLnBrk="0" hangingPunct="1">
              <a:lnSpc>
                <a:spcPct val="100000"/>
              </a:lnSpc>
              <a:spcBef>
                <a:spcPts val="0"/>
              </a:spcBef>
              <a:spcAft>
                <a:spcPts val="1000"/>
              </a:spcAft>
              <a:buClrTx/>
              <a:buSzTx/>
              <a:buFontTx/>
              <a:buNone/>
              <a:defRPr lang="en-US" sz="2000" kern="1200" baseline="0" dirty="0">
                <a:solidFill>
                  <a:schemeClr val="tx1"/>
                </a:solidFill>
                <a:latin typeface="Calibri" panose="020F0502020204030204" pitchFamily="34" charset="0"/>
                <a:ea typeface="+mj-ea"/>
                <a:cs typeface="Calibri" panose="020F0502020204030204" pitchFamily="34" charset="0"/>
              </a:defRPr>
            </a:lvl1pPr>
          </a:lstStyle>
          <a:p>
            <a:pPr marL="0" marR="0" lvl="0" indent="0" algn="ctr" defTabSz="914400" rtl="0" eaLnBrk="1" fontAlgn="auto" latinLnBrk="0" hangingPunct="1">
              <a:lnSpc>
                <a:spcPct val="100000"/>
              </a:lnSpc>
              <a:spcBef>
                <a:spcPts val="0"/>
              </a:spcBef>
              <a:spcAft>
                <a:spcPts val="1000"/>
              </a:spcAft>
              <a:buClrTx/>
              <a:buSzTx/>
              <a:buFontTx/>
              <a:buNone/>
              <a:defRPr/>
            </a:pP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Nulla ante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justo</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ultricies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sed nulla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quis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facilisis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consectetur</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magna.</a:t>
            </a:r>
            <a:endPar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1000"/>
              </a:spcAft>
              <a:buClrTx/>
              <a:buSzTx/>
              <a:buFontTx/>
              <a:buNone/>
              <a:defRPr/>
            </a:pP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Morbi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pellentesque</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turpis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vel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nisl</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scelerisque</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hendrerit</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ut</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pharetra.</a:t>
            </a:r>
            <a:endParaRPr kumimoji="0" lang="en-US" sz="1800" b="0" i="0" u="none" strike="noStrike" kern="1200" cap="none" spc="0" normalizeH="0" baseline="0" noProof="0" dirty="0">
              <a:ln>
                <a:noFill/>
              </a:ln>
              <a:solidFill>
                <a:srgbClr val="414041"/>
              </a:solidFill>
              <a:effectLst/>
              <a:uLnTx/>
              <a:uFillTx/>
              <a:latin typeface="Calibri" panose="020F0502020204030204"/>
              <a:ea typeface="+mn-ea"/>
              <a:cs typeface="+mn-cs"/>
            </a:endParaRPr>
          </a:p>
        </p:txBody>
      </p:sp>
      <p:sp>
        <p:nvSpPr>
          <p:cNvPr id="22" name="Text Placeholder 7"/>
          <p:cNvSpPr>
            <a:spLocks noGrp="1"/>
          </p:cNvSpPr>
          <p:nvPr>
            <p:ph type="body" sz="quarter" idx="22" hasCustomPrompt="1"/>
          </p:nvPr>
        </p:nvSpPr>
        <p:spPr>
          <a:xfrm>
            <a:off x="9137234" y="4066390"/>
            <a:ext cx="2879766" cy="2287758"/>
          </a:xfrm>
        </p:spPr>
        <p:txBody>
          <a:bodyPr>
            <a:noAutofit/>
          </a:bodyPr>
          <a:lstStyle>
            <a:lvl1pPr marL="0" marR="0" indent="0" algn="ctr" defTabSz="914400" rtl="0" eaLnBrk="1" fontAlgn="auto" latinLnBrk="0" hangingPunct="1">
              <a:lnSpc>
                <a:spcPct val="100000"/>
              </a:lnSpc>
              <a:spcBef>
                <a:spcPts val="0"/>
              </a:spcBef>
              <a:spcAft>
                <a:spcPts val="1000"/>
              </a:spcAft>
              <a:buClrTx/>
              <a:buSzTx/>
              <a:buFontTx/>
              <a:buNone/>
              <a:defRPr lang="en-US" sz="2000" kern="1200" baseline="0" dirty="0">
                <a:solidFill>
                  <a:schemeClr val="tx1"/>
                </a:solidFill>
                <a:latin typeface="Calibri" panose="020F0502020204030204" pitchFamily="34" charset="0"/>
                <a:ea typeface="+mj-ea"/>
                <a:cs typeface="Calibri" panose="020F0502020204030204" pitchFamily="34" charset="0"/>
              </a:defRPr>
            </a:lvl1pPr>
          </a:lstStyle>
          <a:p>
            <a:pPr marL="0" marR="0" lvl="0" indent="0" algn="ctr" defTabSz="914400" rtl="0" eaLnBrk="1" fontAlgn="auto" latinLnBrk="0" hangingPunct="1">
              <a:lnSpc>
                <a:spcPct val="100000"/>
              </a:lnSpc>
              <a:spcBef>
                <a:spcPts val="0"/>
              </a:spcBef>
              <a:spcAft>
                <a:spcPts val="1000"/>
              </a:spcAft>
              <a:buClrTx/>
              <a:buSzTx/>
              <a:buFontTx/>
              <a:buNone/>
              <a:defRPr/>
            </a:pP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Nulla ante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justo</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ultricies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sed nulla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quis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facilisis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consectetur</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magna.</a:t>
            </a:r>
            <a:endPar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1000"/>
              </a:spcAft>
              <a:buClrTx/>
              <a:buSzTx/>
              <a:buFontTx/>
              <a:buNone/>
              <a:defRPr/>
            </a:pP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Morbi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pellentesque</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turpis</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vel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nisl</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scelerisque</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hendrerit</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a:t>
            </a:r>
            <a:r>
              <a:rPr kumimoji="0" lang="en-AU" sz="1800" b="0" i="0" u="none" strike="noStrike" kern="1200" cap="none" spc="0" normalizeH="0" baseline="0" noProof="0" dirty="0" err="1">
                <a:ln>
                  <a:noFill/>
                </a:ln>
                <a:solidFill>
                  <a:srgbClr val="414041"/>
                </a:solidFill>
                <a:effectLst/>
                <a:uLnTx/>
                <a:uFillTx/>
                <a:latin typeface="Calibri" panose="020F0502020204030204"/>
                <a:ea typeface="+mn-ea"/>
                <a:cs typeface="+mn-cs"/>
              </a:rPr>
              <a:t>ut</a:t>
            </a:r>
            <a:r>
              <a:rPr kumimoji="0" lang="en-AU" sz="1800" b="0" i="0" u="none" strike="noStrike" kern="1200" cap="none" spc="0" normalizeH="0" baseline="0" noProof="0" dirty="0">
                <a:ln>
                  <a:noFill/>
                </a:ln>
                <a:solidFill>
                  <a:srgbClr val="414041"/>
                </a:solidFill>
                <a:effectLst/>
                <a:uLnTx/>
                <a:uFillTx/>
                <a:latin typeface="Calibri" panose="020F0502020204030204"/>
                <a:ea typeface="+mn-ea"/>
                <a:cs typeface="+mn-cs"/>
              </a:rPr>
              <a:t> pharetra.</a:t>
            </a:r>
            <a:endParaRPr kumimoji="0" lang="en-US" sz="1800" b="0" i="0" u="none" strike="noStrike" kern="1200" cap="none" spc="0" normalizeH="0" baseline="0" noProof="0" dirty="0">
              <a:ln>
                <a:noFill/>
              </a:ln>
              <a:solidFill>
                <a:srgbClr val="414041"/>
              </a:solidFill>
              <a:effectLst/>
              <a:uLnTx/>
              <a:uFillTx/>
              <a:latin typeface="Calibri" panose="020F0502020204030204"/>
              <a:ea typeface="+mn-ea"/>
              <a:cs typeface="+mn-cs"/>
            </a:endParaRPr>
          </a:p>
        </p:txBody>
      </p:sp>
      <p:sp>
        <p:nvSpPr>
          <p:cNvPr id="23" name="Text Placeholder 6"/>
          <p:cNvSpPr>
            <a:spLocks noGrp="1"/>
          </p:cNvSpPr>
          <p:nvPr>
            <p:ph type="body" sz="quarter" idx="24" hasCustomPrompt="1"/>
          </p:nvPr>
        </p:nvSpPr>
        <p:spPr>
          <a:xfrm>
            <a:off x="3154239" y="3551114"/>
            <a:ext cx="2879725" cy="445135"/>
          </a:xfrm>
        </p:spPr>
        <p:txBody>
          <a:bodyPr/>
          <a:lstStyle>
            <a:lvl1pPr algn="ctr">
              <a:defRPr b="1" i="0" baseline="0">
                <a:solidFill>
                  <a:schemeClr val="accent1"/>
                </a:solidFill>
                <a:latin typeface="Calibri" panose="020F0502020204030204" pitchFamily="34" charset="0"/>
              </a:defRPr>
            </a:lvl1pPr>
          </a:lstStyle>
          <a:p>
            <a:pPr marL="0" marR="0" lvl="0" indent="0" algn="ctr" defTabSz="914400" rtl="0" eaLnBrk="1" fontAlgn="auto" latinLnBrk="0" hangingPunct="1">
              <a:lnSpc>
                <a:spcPct val="100000"/>
              </a:lnSpc>
              <a:spcBef>
                <a:spcPts val="0"/>
              </a:spcBef>
              <a:spcAft>
                <a:spcPts val="1200"/>
              </a:spcAft>
              <a:buClrTx/>
              <a:buSzTx/>
              <a:buFontTx/>
              <a:buNone/>
              <a:defRPr/>
            </a:pPr>
            <a:r>
              <a:rPr kumimoji="0" lang="en-US" sz="2400" b="1" i="0" u="none" strike="noStrike" kern="1200" cap="none" spc="0" normalizeH="0" baseline="0" noProof="0" dirty="0">
                <a:ln>
                  <a:noFill/>
                </a:ln>
                <a:solidFill>
                  <a:srgbClr val="28A1BD"/>
                </a:solidFill>
                <a:effectLst/>
                <a:uLnTx/>
                <a:uFillTx/>
                <a:latin typeface="Calibri" panose="020F0502020204030204"/>
                <a:ea typeface="+mn-ea"/>
                <a:cs typeface="+mn-cs"/>
              </a:rPr>
              <a:t>Example Title 2</a:t>
            </a:r>
            <a:endParaRPr kumimoji="0" lang="en-AU" sz="1600" b="0" i="0" u="none" strike="noStrike" kern="1200" cap="none" spc="0" normalizeH="0" baseline="0" noProof="0" dirty="0">
              <a:ln>
                <a:noFill/>
              </a:ln>
              <a:solidFill>
                <a:srgbClr val="414041"/>
              </a:solidFill>
              <a:effectLst/>
              <a:uLnTx/>
              <a:uFillTx/>
              <a:latin typeface="Calibri" panose="020F0502020204030204"/>
              <a:ea typeface="+mn-ea"/>
              <a:cs typeface="+mn-cs"/>
            </a:endParaRPr>
          </a:p>
        </p:txBody>
      </p:sp>
      <p:sp>
        <p:nvSpPr>
          <p:cNvPr id="24" name="Text Placeholder 6"/>
          <p:cNvSpPr>
            <a:spLocks noGrp="1"/>
          </p:cNvSpPr>
          <p:nvPr>
            <p:ph type="body" sz="quarter" idx="25" hasCustomPrompt="1"/>
          </p:nvPr>
        </p:nvSpPr>
        <p:spPr>
          <a:xfrm>
            <a:off x="6143378" y="3551114"/>
            <a:ext cx="2879725" cy="445135"/>
          </a:xfrm>
        </p:spPr>
        <p:txBody>
          <a:bodyPr/>
          <a:lstStyle>
            <a:lvl1pPr algn="ctr">
              <a:defRPr b="1" i="0" baseline="0">
                <a:solidFill>
                  <a:schemeClr val="accent1"/>
                </a:solidFill>
                <a:latin typeface="Calibri" panose="020F0502020204030204" pitchFamily="34" charset="0"/>
              </a:defRPr>
            </a:lvl1pPr>
          </a:lstStyle>
          <a:p>
            <a:pPr marL="0" marR="0" lvl="0" indent="0" algn="ctr" defTabSz="914400" rtl="0" eaLnBrk="1" fontAlgn="auto" latinLnBrk="0" hangingPunct="1">
              <a:lnSpc>
                <a:spcPct val="100000"/>
              </a:lnSpc>
              <a:spcBef>
                <a:spcPts val="0"/>
              </a:spcBef>
              <a:spcAft>
                <a:spcPts val="1200"/>
              </a:spcAft>
              <a:buClrTx/>
              <a:buSzTx/>
              <a:buFontTx/>
              <a:buNone/>
              <a:defRPr/>
            </a:pPr>
            <a:r>
              <a:rPr kumimoji="0" lang="en-US" sz="2400" b="1" i="0" u="none" strike="noStrike" kern="1200" cap="none" spc="0" normalizeH="0" baseline="0" noProof="0" dirty="0">
                <a:ln>
                  <a:noFill/>
                </a:ln>
                <a:solidFill>
                  <a:srgbClr val="28A1BD"/>
                </a:solidFill>
                <a:effectLst/>
                <a:uLnTx/>
                <a:uFillTx/>
                <a:latin typeface="Calibri" panose="020F0502020204030204"/>
                <a:ea typeface="+mn-ea"/>
                <a:cs typeface="+mn-cs"/>
              </a:rPr>
              <a:t>Example Title 3</a:t>
            </a:r>
            <a:endParaRPr kumimoji="0" lang="en-AU" sz="1600" b="0" i="0" u="none" strike="noStrike" kern="1200" cap="none" spc="0" normalizeH="0" baseline="0" noProof="0" dirty="0">
              <a:ln>
                <a:noFill/>
              </a:ln>
              <a:solidFill>
                <a:srgbClr val="414041"/>
              </a:solidFill>
              <a:effectLst/>
              <a:uLnTx/>
              <a:uFillTx/>
              <a:latin typeface="Calibri" panose="020F0502020204030204"/>
              <a:ea typeface="+mn-ea"/>
              <a:cs typeface="+mn-cs"/>
            </a:endParaRPr>
          </a:p>
        </p:txBody>
      </p:sp>
      <p:sp>
        <p:nvSpPr>
          <p:cNvPr id="25" name="Text Placeholder 6"/>
          <p:cNvSpPr>
            <a:spLocks noGrp="1"/>
          </p:cNvSpPr>
          <p:nvPr>
            <p:ph type="body" sz="quarter" idx="26" hasCustomPrompt="1"/>
          </p:nvPr>
        </p:nvSpPr>
        <p:spPr>
          <a:xfrm>
            <a:off x="9132517" y="3551114"/>
            <a:ext cx="2879725" cy="445135"/>
          </a:xfrm>
        </p:spPr>
        <p:txBody>
          <a:bodyPr/>
          <a:lstStyle>
            <a:lvl1pPr algn="ctr">
              <a:defRPr b="1" i="0" baseline="0">
                <a:solidFill>
                  <a:schemeClr val="accent1"/>
                </a:solidFill>
                <a:latin typeface="Calibri" panose="020F0502020204030204" pitchFamily="34" charset="0"/>
              </a:defRPr>
            </a:lvl1pPr>
          </a:lstStyle>
          <a:p>
            <a:pPr marL="0" marR="0" lvl="0" indent="0" algn="ctr" defTabSz="914400" rtl="0" eaLnBrk="1" fontAlgn="auto" latinLnBrk="0" hangingPunct="1">
              <a:lnSpc>
                <a:spcPct val="100000"/>
              </a:lnSpc>
              <a:spcBef>
                <a:spcPts val="0"/>
              </a:spcBef>
              <a:spcAft>
                <a:spcPts val="1200"/>
              </a:spcAft>
              <a:buClrTx/>
              <a:buSzTx/>
              <a:buFontTx/>
              <a:buNone/>
              <a:defRPr/>
            </a:pPr>
            <a:r>
              <a:rPr kumimoji="0" lang="en-US" sz="2400" b="1" i="0" u="none" strike="noStrike" kern="1200" cap="none" spc="0" normalizeH="0" baseline="0" noProof="0" dirty="0">
                <a:ln>
                  <a:noFill/>
                </a:ln>
                <a:solidFill>
                  <a:srgbClr val="28A1BD"/>
                </a:solidFill>
                <a:effectLst/>
                <a:uLnTx/>
                <a:uFillTx/>
                <a:latin typeface="Calibri" panose="020F0502020204030204"/>
                <a:ea typeface="+mn-ea"/>
                <a:cs typeface="+mn-cs"/>
              </a:rPr>
              <a:t>Example Title 4</a:t>
            </a:r>
            <a:endParaRPr kumimoji="0" lang="en-AU" sz="1600" b="0" i="0" u="none" strike="noStrike" kern="1200" cap="none" spc="0" normalizeH="0" baseline="0" noProof="0" dirty="0">
              <a:ln>
                <a:noFill/>
              </a:ln>
              <a:solidFill>
                <a:srgbClr val="414041"/>
              </a:solidFill>
              <a:effectLst/>
              <a:uLnTx/>
              <a:uFillTx/>
              <a:latin typeface="Calibri" panose="020F0502020204030204"/>
              <a:ea typeface="+mn-ea"/>
              <a:cs typeface="+mn-cs"/>
            </a:endParaRPr>
          </a:p>
        </p:txBody>
      </p:sp>
      <p:pic>
        <p:nvPicPr>
          <p:cNvPr id="26" name="Picture 25"/>
          <p:cNvPicPr>
            <a:picLocks noChangeAspect="1"/>
          </p:cNvPicPr>
          <p:nvPr userDrawn="1"/>
        </p:nvPicPr>
        <p:blipFill rotWithShape="1">
          <a:blip r:embed="rId2"/>
          <a:srcRect l="12300" t="22567" r="16000" b="49373"/>
          <a:stretch>
            <a:fillRect/>
          </a:stretch>
        </p:blipFill>
        <p:spPr>
          <a:xfrm>
            <a:off x="3681046" y="5963700"/>
            <a:ext cx="8510954" cy="924889"/>
          </a:xfrm>
          <a:prstGeom prst="rect">
            <a:avLst/>
          </a:prstGeom>
        </p:spPr>
      </p:pic>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Content only | Corporate">
    <p:spTree>
      <p:nvGrpSpPr>
        <p:cNvPr id="1" name=""/>
        <p:cNvGrpSpPr/>
        <p:nvPr/>
      </p:nvGrpSpPr>
      <p:grpSpPr>
        <a:xfrm>
          <a:off x="0" y="0"/>
          <a:ext cx="0" cy="0"/>
          <a:chOff x="0" y="0"/>
          <a:chExt cx="0" cy="0"/>
        </a:xfrm>
      </p:grpSpPr>
      <p:sp>
        <p:nvSpPr>
          <p:cNvPr id="8" name="Text Placeholder 5"/>
          <p:cNvSpPr>
            <a:spLocks noGrp="1"/>
          </p:cNvSpPr>
          <p:nvPr>
            <p:ph type="body" idx="1" hasCustomPrompt="1"/>
          </p:nvPr>
        </p:nvSpPr>
        <p:spPr>
          <a:xfrm>
            <a:off x="542925" y="2555511"/>
            <a:ext cx="11074917" cy="3486149"/>
          </a:xfrm>
        </p:spPr>
        <p:txBody>
          <a:bodyPr lIns="90000" numCol="2" spcCol="360000">
            <a:noAutofit/>
          </a:bodyPr>
          <a:lstStyle>
            <a:lvl1pPr>
              <a:defRPr sz="1800" b="0" i="0" baseline="0">
                <a:solidFill>
                  <a:schemeClr val="tx1"/>
                </a:solidFill>
                <a:latin typeface="Calibri" panose="020F0502020204030204" pitchFamily="34" charset="0"/>
              </a:defRPr>
            </a:lvl1pPr>
            <a:lvl2pPr>
              <a:defRPr sz="1800" b="0" i="0" baseline="0">
                <a:solidFill>
                  <a:schemeClr val="tx1"/>
                </a:solidFill>
              </a:defRPr>
            </a:lvl2pPr>
          </a:lstStyle>
          <a:p>
            <a:pPr>
              <a:spcBef>
                <a:spcPts val="1200"/>
              </a:spcBef>
              <a:buClr>
                <a:srgbClr val="28A1BD"/>
              </a:buClr>
            </a:pPr>
            <a:r>
              <a:rPr lang="en-AU" sz="1800" dirty="0"/>
              <a:t>Lorem ipsum </a:t>
            </a:r>
            <a:r>
              <a:rPr lang="en-AU" sz="1800" dirty="0" err="1"/>
              <a:t>dolor</a:t>
            </a:r>
            <a:r>
              <a:rPr lang="en-AU" sz="1800" dirty="0"/>
              <a:t> sit </a:t>
            </a:r>
            <a:r>
              <a:rPr lang="en-AU" sz="1800" dirty="0" err="1"/>
              <a:t>amet</a:t>
            </a:r>
            <a:r>
              <a:rPr lang="en-AU" sz="1800" dirty="0"/>
              <a:t>, </a:t>
            </a:r>
            <a:r>
              <a:rPr lang="en-AU" sz="1800" dirty="0" err="1"/>
              <a:t>consectetur</a:t>
            </a:r>
            <a:r>
              <a:rPr lang="en-AU" sz="1800" dirty="0"/>
              <a:t> </a:t>
            </a:r>
            <a:r>
              <a:rPr lang="en-AU" sz="1800" dirty="0" err="1"/>
              <a:t>adipiscing</a:t>
            </a:r>
            <a:r>
              <a:rPr lang="en-AU" sz="1800" dirty="0"/>
              <a:t> </a:t>
            </a:r>
            <a:r>
              <a:rPr lang="en-AU" sz="1800" dirty="0" err="1"/>
              <a:t>elit</a:t>
            </a:r>
            <a:r>
              <a:rPr lang="en-AU" sz="1800" dirty="0"/>
              <a:t>. </a:t>
            </a:r>
            <a:r>
              <a:rPr lang="en-AU" sz="1800" dirty="0" err="1"/>
              <a:t>Suspendisse</a:t>
            </a:r>
            <a:r>
              <a:rPr lang="en-AU" sz="1800" dirty="0"/>
              <a:t> et </a:t>
            </a:r>
            <a:r>
              <a:rPr lang="en-AU" sz="1800" dirty="0" err="1"/>
              <a:t>vehicula</a:t>
            </a:r>
            <a:r>
              <a:rPr lang="en-AU" sz="1800" dirty="0"/>
              <a:t> </a:t>
            </a:r>
            <a:r>
              <a:rPr lang="en-AU" sz="1800" dirty="0" err="1"/>
              <a:t>risus</a:t>
            </a:r>
            <a:r>
              <a:rPr lang="en-AU" sz="1800" dirty="0"/>
              <a:t>. </a:t>
            </a:r>
            <a:r>
              <a:rPr lang="en-AU" sz="1800" dirty="0" err="1"/>
              <a:t>Mauris</a:t>
            </a:r>
            <a:r>
              <a:rPr lang="en-AU" sz="1800" dirty="0"/>
              <a:t> </a:t>
            </a:r>
            <a:r>
              <a:rPr lang="en-AU" sz="1800" dirty="0" err="1"/>
              <a:t>aliquet</a:t>
            </a:r>
            <a:r>
              <a:rPr lang="en-AU" sz="1800" dirty="0"/>
              <a:t> </a:t>
            </a:r>
            <a:r>
              <a:rPr lang="en-AU" sz="1800" dirty="0" err="1"/>
              <a:t>lectus</a:t>
            </a:r>
            <a:r>
              <a:rPr lang="en-AU" sz="1800" dirty="0"/>
              <a:t> </a:t>
            </a:r>
            <a:r>
              <a:rPr lang="en-AU" sz="1800" dirty="0" err="1"/>
              <a:t>urna</a:t>
            </a:r>
            <a:r>
              <a:rPr lang="en-AU" sz="1800" dirty="0"/>
              <a:t>, id cursus </a:t>
            </a:r>
            <a:r>
              <a:rPr lang="en-AU" sz="1800" dirty="0" err="1"/>
              <a:t>urna</a:t>
            </a:r>
            <a:r>
              <a:rPr lang="en-AU" sz="1800" dirty="0"/>
              <a:t> </a:t>
            </a:r>
            <a:r>
              <a:rPr lang="en-AU" sz="1800" dirty="0" err="1"/>
              <a:t>dapibus</a:t>
            </a:r>
            <a:r>
              <a:rPr lang="en-AU" sz="1800" dirty="0"/>
              <a:t> </a:t>
            </a:r>
            <a:r>
              <a:rPr lang="en-AU" sz="1800" dirty="0" err="1"/>
              <a:t>eu</a:t>
            </a:r>
            <a:r>
              <a:rPr lang="en-AU" sz="1800" dirty="0"/>
              <a:t>. </a:t>
            </a:r>
            <a:endParaRPr lang="en-AU" sz="1800" dirty="0"/>
          </a:p>
          <a:p>
            <a:pPr>
              <a:spcBef>
                <a:spcPts val="1200"/>
              </a:spcBef>
              <a:buClr>
                <a:srgbClr val="28A1BD"/>
              </a:buClr>
            </a:pPr>
            <a:r>
              <a:rPr lang="en-AU" sz="1800" dirty="0"/>
              <a:t>Nulla ante </a:t>
            </a:r>
            <a:r>
              <a:rPr lang="en-AU" sz="1800" dirty="0" err="1"/>
              <a:t>justo</a:t>
            </a:r>
            <a:r>
              <a:rPr lang="en-AU" sz="1800" dirty="0"/>
              <a:t>, </a:t>
            </a:r>
            <a:r>
              <a:rPr lang="en-AU" sz="1800" dirty="0" err="1"/>
              <a:t>ultricies</a:t>
            </a:r>
            <a:r>
              <a:rPr lang="en-AU" sz="1800" dirty="0"/>
              <a:t> sed nulla </a:t>
            </a:r>
            <a:r>
              <a:rPr lang="en-AU" sz="1800" dirty="0" err="1"/>
              <a:t>quis</a:t>
            </a:r>
            <a:r>
              <a:rPr lang="en-AU" sz="1800" dirty="0"/>
              <a:t>, </a:t>
            </a:r>
            <a:r>
              <a:rPr lang="en-AU" sz="1800" dirty="0" err="1"/>
              <a:t>facilisis</a:t>
            </a:r>
            <a:r>
              <a:rPr lang="en-AU" sz="1800" dirty="0"/>
              <a:t> </a:t>
            </a:r>
            <a:r>
              <a:rPr lang="en-AU" sz="1800" dirty="0" err="1"/>
              <a:t>consectetur</a:t>
            </a:r>
            <a:r>
              <a:rPr lang="en-AU" sz="1800" dirty="0"/>
              <a:t> magna. </a:t>
            </a:r>
            <a:r>
              <a:rPr lang="en-AU" sz="1800" dirty="0" err="1"/>
              <a:t>Aliquam</a:t>
            </a:r>
            <a:r>
              <a:rPr lang="en-AU" sz="1800" dirty="0"/>
              <a:t> </a:t>
            </a:r>
            <a:r>
              <a:rPr lang="en-AU" sz="1800" dirty="0" err="1"/>
              <a:t>dapibus</a:t>
            </a:r>
            <a:r>
              <a:rPr lang="en-AU" sz="1800" dirty="0"/>
              <a:t> </a:t>
            </a:r>
            <a:r>
              <a:rPr lang="en-AU" sz="1800" dirty="0" err="1"/>
              <a:t>aliquet</a:t>
            </a:r>
            <a:r>
              <a:rPr lang="en-AU" sz="1800" dirty="0"/>
              <a:t> nisi, ac </a:t>
            </a:r>
            <a:r>
              <a:rPr lang="en-AU" sz="1800" dirty="0" err="1"/>
              <a:t>imperdiet</a:t>
            </a:r>
            <a:r>
              <a:rPr lang="en-AU" sz="1800" dirty="0"/>
              <a:t> </a:t>
            </a:r>
            <a:r>
              <a:rPr lang="en-AU" sz="1800" dirty="0" err="1"/>
              <a:t>velit</a:t>
            </a:r>
            <a:r>
              <a:rPr lang="en-AU" sz="1800" dirty="0"/>
              <a:t> </a:t>
            </a:r>
            <a:r>
              <a:rPr lang="en-AU" sz="1800" dirty="0" err="1"/>
              <a:t>vehicula</a:t>
            </a:r>
            <a:r>
              <a:rPr lang="en-AU" sz="1800" dirty="0"/>
              <a:t> et. Morbi </a:t>
            </a:r>
            <a:r>
              <a:rPr lang="en-AU" sz="1800" dirty="0" err="1"/>
              <a:t>pellentesque</a:t>
            </a:r>
            <a:r>
              <a:rPr lang="en-AU" sz="1800" dirty="0"/>
              <a:t> </a:t>
            </a:r>
            <a:r>
              <a:rPr lang="en-AU" sz="1800" dirty="0" err="1"/>
              <a:t>turpis</a:t>
            </a:r>
            <a:r>
              <a:rPr lang="en-AU" sz="1800" dirty="0"/>
              <a:t> vel </a:t>
            </a:r>
            <a:r>
              <a:rPr lang="en-AU" sz="1800" dirty="0" err="1"/>
              <a:t>nisl</a:t>
            </a:r>
            <a:r>
              <a:rPr lang="en-AU" sz="1800" dirty="0"/>
              <a:t> </a:t>
            </a:r>
            <a:r>
              <a:rPr lang="en-AU" sz="1800" dirty="0" err="1"/>
              <a:t>scelerisque</a:t>
            </a:r>
            <a:r>
              <a:rPr lang="en-AU" sz="1800" dirty="0"/>
              <a:t> </a:t>
            </a:r>
            <a:r>
              <a:rPr lang="en-AU" sz="1800" dirty="0" err="1"/>
              <a:t>hendrerit</a:t>
            </a:r>
            <a:r>
              <a:rPr lang="en-AU" sz="1800" dirty="0"/>
              <a:t> </a:t>
            </a:r>
            <a:r>
              <a:rPr lang="en-AU" sz="1800" dirty="0" err="1"/>
              <a:t>ut</a:t>
            </a:r>
            <a:r>
              <a:rPr lang="en-AU" sz="1800" dirty="0"/>
              <a:t> pharetra </a:t>
            </a:r>
            <a:r>
              <a:rPr lang="en-AU" sz="1800" dirty="0" err="1"/>
              <a:t>lacus</a:t>
            </a:r>
            <a:r>
              <a:rPr lang="en-AU" sz="1800" dirty="0"/>
              <a:t>.</a:t>
            </a:r>
            <a:endParaRPr lang="en-AU" sz="1800" dirty="0"/>
          </a:p>
          <a:p>
            <a:pPr>
              <a:spcBef>
                <a:spcPts val="1200"/>
              </a:spcBef>
              <a:buClr>
                <a:srgbClr val="28A1BD"/>
              </a:buClr>
            </a:pPr>
            <a:r>
              <a:rPr lang="en-AU" sz="1800" dirty="0" err="1"/>
              <a:t>Pellentesque</a:t>
            </a:r>
            <a:r>
              <a:rPr lang="en-AU" sz="1800" dirty="0"/>
              <a:t> habitant </a:t>
            </a:r>
            <a:r>
              <a:rPr lang="en-AU" sz="1800" dirty="0" err="1"/>
              <a:t>morbi</a:t>
            </a:r>
            <a:r>
              <a:rPr lang="en-AU" sz="1800" dirty="0"/>
              <a:t> </a:t>
            </a:r>
            <a:r>
              <a:rPr lang="en-AU" sz="1800" dirty="0" err="1"/>
              <a:t>tristique</a:t>
            </a:r>
            <a:r>
              <a:rPr lang="en-AU" sz="1800" dirty="0"/>
              <a:t> </a:t>
            </a:r>
            <a:r>
              <a:rPr lang="en-AU" sz="1800" dirty="0" err="1"/>
              <a:t>senectus</a:t>
            </a:r>
            <a:r>
              <a:rPr lang="en-AU" sz="1800" dirty="0"/>
              <a:t> et </a:t>
            </a:r>
            <a:r>
              <a:rPr lang="en-AU" sz="1800" dirty="0" err="1"/>
              <a:t>netus</a:t>
            </a:r>
            <a:r>
              <a:rPr lang="en-AU" sz="1800" dirty="0"/>
              <a:t> et </a:t>
            </a:r>
            <a:r>
              <a:rPr lang="en-AU" sz="1800" dirty="0" err="1"/>
              <a:t>malesuada</a:t>
            </a:r>
            <a:r>
              <a:rPr lang="en-AU" sz="1800" dirty="0"/>
              <a:t> fames ac </a:t>
            </a:r>
            <a:r>
              <a:rPr lang="en-AU" sz="1800" dirty="0" err="1"/>
              <a:t>turpis</a:t>
            </a:r>
            <a:r>
              <a:rPr lang="en-AU" sz="1800" dirty="0"/>
              <a:t> </a:t>
            </a:r>
            <a:r>
              <a:rPr lang="en-AU" sz="1800" dirty="0" err="1"/>
              <a:t>egestas</a:t>
            </a:r>
            <a:r>
              <a:rPr lang="en-AU" sz="1800" dirty="0"/>
              <a:t>. Integer </a:t>
            </a:r>
            <a:r>
              <a:rPr lang="en-AU" sz="1800" dirty="0" err="1"/>
              <a:t>aliquam</a:t>
            </a:r>
            <a:r>
              <a:rPr lang="en-AU" sz="1800" dirty="0"/>
              <a:t> </a:t>
            </a:r>
            <a:r>
              <a:rPr lang="en-AU" sz="1800" dirty="0" err="1"/>
              <a:t>dolor</a:t>
            </a:r>
            <a:r>
              <a:rPr lang="en-AU" sz="1800" dirty="0"/>
              <a:t> </a:t>
            </a:r>
            <a:r>
              <a:rPr lang="en-AU" sz="1800" dirty="0" err="1"/>
              <a:t>accumsan</a:t>
            </a:r>
            <a:r>
              <a:rPr lang="en-AU" sz="1800" dirty="0"/>
              <a:t> </a:t>
            </a:r>
            <a:r>
              <a:rPr lang="en-AU" sz="1800" dirty="0" err="1"/>
              <a:t>nunc</a:t>
            </a:r>
            <a:r>
              <a:rPr lang="en-AU" sz="1800" dirty="0"/>
              <a:t> </a:t>
            </a:r>
            <a:r>
              <a:rPr lang="en-AU" sz="1800" dirty="0" err="1"/>
              <a:t>posuere</a:t>
            </a:r>
            <a:r>
              <a:rPr lang="en-AU" sz="1800" dirty="0"/>
              <a:t> gravida. Sed </a:t>
            </a:r>
            <a:r>
              <a:rPr lang="en-AU" sz="1800" dirty="0" err="1"/>
              <a:t>viverra</a:t>
            </a:r>
            <a:r>
              <a:rPr lang="en-AU" sz="1800" dirty="0"/>
              <a:t> </a:t>
            </a:r>
            <a:endParaRPr lang="en-AU" sz="1800" dirty="0"/>
          </a:p>
          <a:p>
            <a:pPr>
              <a:spcBef>
                <a:spcPts val="1200"/>
              </a:spcBef>
              <a:buClr>
                <a:srgbClr val="28A1BD"/>
              </a:buClr>
            </a:pPr>
            <a:endParaRPr lang="en-AU" sz="1800" dirty="0"/>
          </a:p>
          <a:p>
            <a:pPr>
              <a:spcBef>
                <a:spcPts val="1200"/>
              </a:spcBef>
              <a:buClr>
                <a:srgbClr val="28A1BD"/>
              </a:buClr>
            </a:pPr>
            <a:r>
              <a:rPr lang="en-AU" sz="1800" dirty="0"/>
              <a:t>Lorem ipsum </a:t>
            </a:r>
            <a:r>
              <a:rPr lang="en-AU" sz="1800" dirty="0" err="1"/>
              <a:t>dolor</a:t>
            </a:r>
            <a:r>
              <a:rPr lang="en-AU" sz="1800" dirty="0"/>
              <a:t> sit </a:t>
            </a:r>
            <a:r>
              <a:rPr lang="en-AU" sz="1800" dirty="0" err="1"/>
              <a:t>amet</a:t>
            </a:r>
            <a:r>
              <a:rPr lang="en-AU" sz="1800" dirty="0"/>
              <a:t>, </a:t>
            </a:r>
            <a:r>
              <a:rPr lang="en-AU" sz="1800" dirty="0" err="1"/>
              <a:t>consectetur</a:t>
            </a:r>
            <a:r>
              <a:rPr lang="en-AU" sz="1800" dirty="0"/>
              <a:t> </a:t>
            </a:r>
            <a:r>
              <a:rPr lang="en-AU" sz="1800" dirty="0" err="1"/>
              <a:t>adipiscing</a:t>
            </a:r>
            <a:r>
              <a:rPr lang="en-AU" sz="1800" dirty="0"/>
              <a:t> </a:t>
            </a:r>
            <a:r>
              <a:rPr lang="en-AU" sz="1800" dirty="0" err="1"/>
              <a:t>elit</a:t>
            </a:r>
            <a:r>
              <a:rPr lang="en-AU" sz="1800" dirty="0"/>
              <a:t>. </a:t>
            </a:r>
            <a:r>
              <a:rPr lang="en-AU" sz="1800" dirty="0" err="1"/>
              <a:t>Suspendisse</a:t>
            </a:r>
            <a:r>
              <a:rPr lang="en-AU" sz="1800" dirty="0"/>
              <a:t> et </a:t>
            </a:r>
            <a:r>
              <a:rPr lang="en-AU" sz="1800" dirty="0" err="1"/>
              <a:t>vehicula</a:t>
            </a:r>
            <a:r>
              <a:rPr lang="en-AU" sz="1800" dirty="0"/>
              <a:t> </a:t>
            </a:r>
            <a:r>
              <a:rPr lang="en-AU" sz="1800" dirty="0" err="1"/>
              <a:t>risus</a:t>
            </a:r>
            <a:r>
              <a:rPr lang="en-AU" sz="1800" dirty="0"/>
              <a:t>. </a:t>
            </a:r>
            <a:r>
              <a:rPr lang="en-AU" sz="1800" dirty="0" err="1"/>
              <a:t>Mauris</a:t>
            </a:r>
            <a:r>
              <a:rPr lang="en-AU" sz="1800" dirty="0"/>
              <a:t> </a:t>
            </a:r>
            <a:r>
              <a:rPr lang="en-AU" sz="1800" dirty="0" err="1"/>
              <a:t>aliquet</a:t>
            </a:r>
            <a:r>
              <a:rPr lang="en-AU" sz="1800" dirty="0"/>
              <a:t> </a:t>
            </a:r>
            <a:r>
              <a:rPr lang="en-AU" sz="1800" dirty="0" err="1"/>
              <a:t>lectus</a:t>
            </a:r>
            <a:r>
              <a:rPr lang="en-AU" sz="1800" dirty="0"/>
              <a:t> </a:t>
            </a:r>
            <a:r>
              <a:rPr lang="en-AU" sz="1800" dirty="0" err="1"/>
              <a:t>urna</a:t>
            </a:r>
            <a:r>
              <a:rPr lang="en-AU" sz="1800" dirty="0"/>
              <a:t>, id cursus </a:t>
            </a:r>
            <a:r>
              <a:rPr lang="en-AU" sz="1800" dirty="0" err="1"/>
              <a:t>urna</a:t>
            </a:r>
            <a:r>
              <a:rPr lang="en-AU" sz="1800" dirty="0"/>
              <a:t> dapibus </a:t>
            </a:r>
            <a:r>
              <a:rPr lang="en-AU" sz="1800" dirty="0" err="1"/>
              <a:t>eu</a:t>
            </a:r>
            <a:r>
              <a:rPr lang="en-AU" sz="1800" dirty="0"/>
              <a:t>. </a:t>
            </a:r>
            <a:endParaRPr lang="en-AU" sz="1800" dirty="0"/>
          </a:p>
          <a:p>
            <a:pPr>
              <a:spcBef>
                <a:spcPts val="1200"/>
              </a:spcBef>
              <a:buClr>
                <a:srgbClr val="28A1BD"/>
              </a:buClr>
            </a:pPr>
            <a:r>
              <a:rPr lang="en-AU" sz="1800" dirty="0"/>
              <a:t>Nulla ante </a:t>
            </a:r>
            <a:r>
              <a:rPr lang="en-AU" sz="1800" dirty="0" err="1"/>
              <a:t>justo</a:t>
            </a:r>
            <a:r>
              <a:rPr lang="en-AU" sz="1800" dirty="0"/>
              <a:t>, </a:t>
            </a:r>
            <a:r>
              <a:rPr lang="en-AU" sz="1800" dirty="0" err="1"/>
              <a:t>ultricies</a:t>
            </a:r>
            <a:r>
              <a:rPr lang="en-AU" sz="1800" dirty="0"/>
              <a:t> sed nulla </a:t>
            </a:r>
            <a:r>
              <a:rPr lang="en-AU" sz="1800" dirty="0" err="1"/>
              <a:t>quis</a:t>
            </a:r>
            <a:r>
              <a:rPr lang="en-AU" sz="1800" dirty="0"/>
              <a:t>, </a:t>
            </a:r>
            <a:r>
              <a:rPr lang="en-AU" sz="1800" dirty="0" err="1"/>
              <a:t>facilisis</a:t>
            </a:r>
            <a:r>
              <a:rPr lang="en-AU" sz="1800" dirty="0"/>
              <a:t> </a:t>
            </a:r>
            <a:r>
              <a:rPr lang="en-AU" sz="1800" dirty="0" err="1"/>
              <a:t>consectetur</a:t>
            </a:r>
            <a:r>
              <a:rPr lang="en-AU" sz="1800" dirty="0"/>
              <a:t> magna. </a:t>
            </a:r>
            <a:r>
              <a:rPr lang="en-AU" sz="1800" dirty="0" err="1"/>
              <a:t>Aliquam</a:t>
            </a:r>
            <a:r>
              <a:rPr lang="en-AU" sz="1800" dirty="0"/>
              <a:t> dapibus </a:t>
            </a:r>
            <a:r>
              <a:rPr lang="en-AU" sz="1800" dirty="0" err="1"/>
              <a:t>aliquet</a:t>
            </a:r>
            <a:r>
              <a:rPr lang="en-AU" sz="1800" dirty="0"/>
              <a:t> nisi, ac </a:t>
            </a:r>
            <a:r>
              <a:rPr lang="en-AU" sz="1800" dirty="0" err="1"/>
              <a:t>imperdiet</a:t>
            </a:r>
            <a:r>
              <a:rPr lang="en-AU" sz="1800" dirty="0"/>
              <a:t> </a:t>
            </a:r>
            <a:r>
              <a:rPr lang="en-AU" sz="1800" dirty="0" err="1"/>
              <a:t>velit</a:t>
            </a:r>
            <a:r>
              <a:rPr lang="en-AU" sz="1800" dirty="0"/>
              <a:t> </a:t>
            </a:r>
            <a:r>
              <a:rPr lang="en-AU" sz="1800" dirty="0" err="1"/>
              <a:t>vehicula</a:t>
            </a:r>
            <a:r>
              <a:rPr lang="en-AU" sz="1800" dirty="0"/>
              <a:t> et. Morbi </a:t>
            </a:r>
            <a:r>
              <a:rPr lang="en-AU" sz="1800" dirty="0" err="1"/>
              <a:t>pellentesque</a:t>
            </a:r>
            <a:r>
              <a:rPr lang="en-AU" sz="1800" dirty="0"/>
              <a:t> </a:t>
            </a:r>
            <a:r>
              <a:rPr lang="en-AU" sz="1800" dirty="0" err="1"/>
              <a:t>turpis</a:t>
            </a:r>
            <a:r>
              <a:rPr lang="en-AU" sz="1800" dirty="0"/>
              <a:t> vel </a:t>
            </a:r>
            <a:r>
              <a:rPr lang="en-AU" sz="1800" dirty="0" err="1"/>
              <a:t>nisl</a:t>
            </a:r>
            <a:r>
              <a:rPr lang="en-AU" sz="1800" dirty="0"/>
              <a:t> </a:t>
            </a:r>
            <a:r>
              <a:rPr lang="en-AU" sz="1800" dirty="0" err="1"/>
              <a:t>scelerisque</a:t>
            </a:r>
            <a:r>
              <a:rPr lang="en-AU" sz="1800" dirty="0"/>
              <a:t> </a:t>
            </a:r>
            <a:r>
              <a:rPr lang="en-AU" sz="1800" dirty="0" err="1"/>
              <a:t>hendrerit</a:t>
            </a:r>
            <a:r>
              <a:rPr lang="en-AU" sz="1800" dirty="0"/>
              <a:t> </a:t>
            </a:r>
            <a:r>
              <a:rPr lang="en-AU" sz="1800" dirty="0" err="1"/>
              <a:t>ut</a:t>
            </a:r>
            <a:r>
              <a:rPr lang="en-AU" sz="1800" dirty="0"/>
              <a:t> pharetra </a:t>
            </a:r>
            <a:r>
              <a:rPr lang="en-AU" sz="1800" dirty="0" err="1"/>
              <a:t>lacus</a:t>
            </a:r>
            <a:r>
              <a:rPr lang="en-AU" sz="1800" dirty="0"/>
              <a:t>.</a:t>
            </a:r>
            <a:endParaRPr lang="en-AU" sz="1800" dirty="0"/>
          </a:p>
          <a:p>
            <a:pPr marL="589280" lvl="1" indent="-268605">
              <a:spcBef>
                <a:spcPts val="1200"/>
              </a:spcBef>
              <a:buClr>
                <a:srgbClr val="28A1BD"/>
              </a:buClr>
              <a:buFont typeface="Arial" panose="020B0604020202020204" pitchFamily="34" charset="0"/>
              <a:buChar char="•"/>
            </a:pPr>
            <a:r>
              <a:rPr lang="en-AU" sz="1800" dirty="0"/>
              <a:t>Duis </a:t>
            </a:r>
            <a:r>
              <a:rPr lang="en-AU" sz="1800" dirty="0" err="1"/>
              <a:t>vulputate</a:t>
            </a:r>
            <a:r>
              <a:rPr lang="en-AU" sz="1800" dirty="0"/>
              <a:t> </a:t>
            </a:r>
            <a:r>
              <a:rPr lang="en-AU" sz="1800" dirty="0" err="1"/>
              <a:t>mollis</a:t>
            </a:r>
            <a:r>
              <a:rPr lang="en-AU" sz="1800" dirty="0"/>
              <a:t> </a:t>
            </a:r>
            <a:r>
              <a:rPr lang="en-AU" sz="1800" dirty="0" err="1"/>
              <a:t>scelerisque</a:t>
            </a:r>
            <a:r>
              <a:rPr lang="en-AU" sz="1800" dirty="0"/>
              <a:t>. Ut cursus semper </a:t>
            </a:r>
            <a:r>
              <a:rPr lang="en-AU" sz="1800" dirty="0" err="1"/>
              <a:t>malesuada</a:t>
            </a:r>
            <a:r>
              <a:rPr lang="en-AU" sz="1800" dirty="0"/>
              <a:t>. Donec semper </a:t>
            </a:r>
            <a:r>
              <a:rPr lang="en-AU" sz="1800" dirty="0" err="1"/>
              <a:t>sapien</a:t>
            </a:r>
            <a:r>
              <a:rPr lang="en-AU" sz="1800" dirty="0"/>
              <a:t> </a:t>
            </a:r>
            <a:r>
              <a:rPr lang="en-AU" sz="1800" dirty="0" err="1"/>
              <a:t>eu</a:t>
            </a:r>
            <a:r>
              <a:rPr lang="en-AU" sz="1800" dirty="0"/>
              <a:t> </a:t>
            </a:r>
            <a:r>
              <a:rPr lang="en-AU" sz="1800" dirty="0" err="1"/>
              <a:t>odio</a:t>
            </a:r>
            <a:r>
              <a:rPr lang="en-AU" sz="1800" dirty="0"/>
              <a:t> </a:t>
            </a:r>
            <a:r>
              <a:rPr lang="en-AU" sz="1800" dirty="0" err="1"/>
              <a:t>vehicula</a:t>
            </a:r>
            <a:r>
              <a:rPr lang="en-AU" sz="1800" dirty="0"/>
              <a:t> </a:t>
            </a:r>
            <a:r>
              <a:rPr lang="en-AU" sz="1800" dirty="0" err="1"/>
              <a:t>condimentum</a:t>
            </a:r>
            <a:r>
              <a:rPr lang="en-AU" sz="1800" dirty="0"/>
              <a:t>. </a:t>
            </a:r>
            <a:r>
              <a:rPr lang="en-AU" sz="1800" dirty="0" err="1"/>
              <a:t>Aliquam</a:t>
            </a:r>
            <a:r>
              <a:rPr lang="en-AU" sz="1800" dirty="0"/>
              <a:t> </a:t>
            </a:r>
            <a:r>
              <a:rPr lang="en-AU" sz="1800" dirty="0" err="1"/>
              <a:t>dapibus</a:t>
            </a:r>
            <a:r>
              <a:rPr lang="en-AU" sz="1800" dirty="0"/>
              <a:t> </a:t>
            </a:r>
            <a:r>
              <a:rPr lang="en-AU" sz="1800" dirty="0" err="1"/>
              <a:t>aliquet</a:t>
            </a:r>
            <a:r>
              <a:rPr lang="en-AU" sz="1800" dirty="0"/>
              <a:t> nisi, ac </a:t>
            </a:r>
            <a:r>
              <a:rPr lang="en-AU" sz="1800" dirty="0" err="1"/>
              <a:t>imperdiet</a:t>
            </a:r>
            <a:r>
              <a:rPr lang="en-AU" sz="1800" dirty="0"/>
              <a:t> </a:t>
            </a:r>
            <a:r>
              <a:rPr lang="en-AU" sz="1800" dirty="0" err="1"/>
              <a:t>velit</a:t>
            </a:r>
            <a:r>
              <a:rPr lang="en-AU" sz="1800" dirty="0"/>
              <a:t> </a:t>
            </a:r>
            <a:r>
              <a:rPr lang="en-AU" sz="1800" dirty="0" err="1"/>
              <a:t>vehicula</a:t>
            </a:r>
            <a:r>
              <a:rPr lang="en-AU" sz="1800" dirty="0"/>
              <a:t> et.</a:t>
            </a:r>
            <a:endParaRPr lang="en-US" sz="1800" dirty="0"/>
          </a:p>
        </p:txBody>
      </p:sp>
      <p:sp>
        <p:nvSpPr>
          <p:cNvPr id="9" name="Title 1"/>
          <p:cNvSpPr txBox="1">
            <a:spLocks noGrp="1"/>
          </p:cNvSpPr>
          <p:nvPr>
            <p:ph type="title"/>
          </p:nvPr>
        </p:nvSpPr>
        <p:spPr>
          <a:xfrm>
            <a:off x="542925" y="1223475"/>
            <a:ext cx="11074917" cy="746002"/>
          </a:xfrm>
          <a:prstGeom prst="rect">
            <a:avLst/>
          </a:prstGeom>
        </p:spPr>
        <p:txBody>
          <a:bodyPr vert="horz" lIns="91440" tIns="45720" rIns="91440" bIns="45720" rtlCol="0" anchor="t">
            <a:normAutofit fontScale="97500"/>
          </a:bodyPr>
          <a:lstStyle>
            <a:lvl1pPr algn="l" defTabSz="914400" rtl="0" eaLnBrk="1" latinLnBrk="0" hangingPunct="1">
              <a:lnSpc>
                <a:spcPct val="90000"/>
              </a:lnSpc>
              <a:spcBef>
                <a:spcPct val="0"/>
              </a:spcBef>
              <a:buNone/>
              <a:defRPr sz="4500" b="1" i="0" kern="1200" baseline="0">
                <a:solidFill>
                  <a:schemeClr val="accent1"/>
                </a:solidFill>
                <a:latin typeface="Calibri" panose="020F0502020204030204" pitchFamily="34" charset="0"/>
                <a:ea typeface="+mj-ea"/>
                <a:cs typeface="+mj-cs"/>
              </a:defRPr>
            </a:lvl1pPr>
          </a:lstStyle>
          <a:p>
            <a:r>
              <a:rPr lang="en-GB" b="1">
                <a:solidFill>
                  <a:srgbClr val="28A1BD"/>
                </a:solidFill>
                <a:latin typeface="+mn-lt"/>
              </a:rPr>
              <a:t>Click to edit Master title style</a:t>
            </a:r>
            <a:endParaRPr lang="en-US" b="1" dirty="0">
              <a:solidFill>
                <a:srgbClr val="28A1BD"/>
              </a:solidFill>
              <a:latin typeface="+mn-lt"/>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Content only | Indigenous">
    <p:spTree>
      <p:nvGrpSpPr>
        <p:cNvPr id="1" name=""/>
        <p:cNvGrpSpPr/>
        <p:nvPr/>
      </p:nvGrpSpPr>
      <p:grpSpPr>
        <a:xfrm>
          <a:off x="0" y="0"/>
          <a:ext cx="0" cy="0"/>
          <a:chOff x="0" y="0"/>
          <a:chExt cx="0" cy="0"/>
        </a:xfrm>
      </p:grpSpPr>
      <p:sp>
        <p:nvSpPr>
          <p:cNvPr id="8" name="Text Placeholder 5"/>
          <p:cNvSpPr>
            <a:spLocks noGrp="1"/>
          </p:cNvSpPr>
          <p:nvPr>
            <p:ph type="body" idx="1" hasCustomPrompt="1"/>
          </p:nvPr>
        </p:nvSpPr>
        <p:spPr>
          <a:xfrm>
            <a:off x="542925" y="2555511"/>
            <a:ext cx="11074917" cy="3486149"/>
          </a:xfrm>
        </p:spPr>
        <p:txBody>
          <a:bodyPr lIns="90000" numCol="2" spcCol="360000">
            <a:noAutofit/>
          </a:bodyPr>
          <a:lstStyle>
            <a:lvl1pPr>
              <a:defRPr sz="1800" b="0" i="0" baseline="0">
                <a:solidFill>
                  <a:schemeClr val="tx1"/>
                </a:solidFill>
                <a:latin typeface="Calibri" panose="020F0502020204030204" pitchFamily="34" charset="0"/>
              </a:defRPr>
            </a:lvl1pPr>
            <a:lvl2pPr>
              <a:defRPr sz="1800" b="0" i="0" baseline="0">
                <a:solidFill>
                  <a:schemeClr val="tx1"/>
                </a:solidFill>
              </a:defRPr>
            </a:lvl2pPr>
          </a:lstStyle>
          <a:p>
            <a:pPr>
              <a:spcBef>
                <a:spcPts val="1200"/>
              </a:spcBef>
              <a:buClr>
                <a:srgbClr val="28A1BD"/>
              </a:buClr>
            </a:pPr>
            <a:r>
              <a:rPr lang="en-AU" sz="1800" dirty="0"/>
              <a:t>Lorem ipsum </a:t>
            </a:r>
            <a:r>
              <a:rPr lang="en-AU" sz="1800" dirty="0" err="1"/>
              <a:t>dolor</a:t>
            </a:r>
            <a:r>
              <a:rPr lang="en-AU" sz="1800" dirty="0"/>
              <a:t> sit </a:t>
            </a:r>
            <a:r>
              <a:rPr lang="en-AU" sz="1800" dirty="0" err="1"/>
              <a:t>amet</a:t>
            </a:r>
            <a:r>
              <a:rPr lang="en-AU" sz="1800" dirty="0"/>
              <a:t>, </a:t>
            </a:r>
            <a:r>
              <a:rPr lang="en-AU" sz="1800" dirty="0" err="1"/>
              <a:t>consectetur</a:t>
            </a:r>
            <a:r>
              <a:rPr lang="en-AU" sz="1800" dirty="0"/>
              <a:t> </a:t>
            </a:r>
            <a:r>
              <a:rPr lang="en-AU" sz="1800" dirty="0" err="1"/>
              <a:t>adipiscing</a:t>
            </a:r>
            <a:r>
              <a:rPr lang="en-AU" sz="1800" dirty="0"/>
              <a:t> </a:t>
            </a:r>
            <a:r>
              <a:rPr lang="en-AU" sz="1800" dirty="0" err="1"/>
              <a:t>elit</a:t>
            </a:r>
            <a:r>
              <a:rPr lang="en-AU" sz="1800" dirty="0"/>
              <a:t>. </a:t>
            </a:r>
            <a:r>
              <a:rPr lang="en-AU" sz="1800" dirty="0" err="1"/>
              <a:t>Suspendisse</a:t>
            </a:r>
            <a:r>
              <a:rPr lang="en-AU" sz="1800" dirty="0"/>
              <a:t> et </a:t>
            </a:r>
            <a:r>
              <a:rPr lang="en-AU" sz="1800" dirty="0" err="1"/>
              <a:t>vehicula</a:t>
            </a:r>
            <a:r>
              <a:rPr lang="en-AU" sz="1800" dirty="0"/>
              <a:t> </a:t>
            </a:r>
            <a:r>
              <a:rPr lang="en-AU" sz="1800" dirty="0" err="1"/>
              <a:t>risus</a:t>
            </a:r>
            <a:r>
              <a:rPr lang="en-AU" sz="1800" dirty="0"/>
              <a:t>. </a:t>
            </a:r>
            <a:r>
              <a:rPr lang="en-AU" sz="1800" dirty="0" err="1"/>
              <a:t>Mauris</a:t>
            </a:r>
            <a:r>
              <a:rPr lang="en-AU" sz="1800" dirty="0"/>
              <a:t> </a:t>
            </a:r>
            <a:r>
              <a:rPr lang="en-AU" sz="1800" dirty="0" err="1"/>
              <a:t>aliquet</a:t>
            </a:r>
            <a:r>
              <a:rPr lang="en-AU" sz="1800" dirty="0"/>
              <a:t> </a:t>
            </a:r>
            <a:r>
              <a:rPr lang="en-AU" sz="1800" dirty="0" err="1"/>
              <a:t>lectus</a:t>
            </a:r>
            <a:r>
              <a:rPr lang="en-AU" sz="1800" dirty="0"/>
              <a:t> </a:t>
            </a:r>
            <a:r>
              <a:rPr lang="en-AU" sz="1800" dirty="0" err="1"/>
              <a:t>urna</a:t>
            </a:r>
            <a:r>
              <a:rPr lang="en-AU" sz="1800" dirty="0"/>
              <a:t>, id cursus </a:t>
            </a:r>
            <a:r>
              <a:rPr lang="en-AU" sz="1800" dirty="0" err="1"/>
              <a:t>urna</a:t>
            </a:r>
            <a:r>
              <a:rPr lang="en-AU" sz="1800" dirty="0"/>
              <a:t> </a:t>
            </a:r>
            <a:r>
              <a:rPr lang="en-AU" sz="1800" dirty="0" err="1"/>
              <a:t>dapibus</a:t>
            </a:r>
            <a:r>
              <a:rPr lang="en-AU" sz="1800" dirty="0"/>
              <a:t> </a:t>
            </a:r>
            <a:r>
              <a:rPr lang="en-AU" sz="1800" dirty="0" err="1"/>
              <a:t>eu</a:t>
            </a:r>
            <a:r>
              <a:rPr lang="en-AU" sz="1800" dirty="0"/>
              <a:t>. </a:t>
            </a:r>
            <a:endParaRPr lang="en-AU" sz="1800" dirty="0"/>
          </a:p>
          <a:p>
            <a:pPr>
              <a:spcBef>
                <a:spcPts val="1200"/>
              </a:spcBef>
              <a:buClr>
                <a:srgbClr val="28A1BD"/>
              </a:buClr>
            </a:pPr>
            <a:r>
              <a:rPr lang="en-AU" sz="1800" dirty="0"/>
              <a:t>Nulla ante </a:t>
            </a:r>
            <a:r>
              <a:rPr lang="en-AU" sz="1800" dirty="0" err="1"/>
              <a:t>justo</a:t>
            </a:r>
            <a:r>
              <a:rPr lang="en-AU" sz="1800" dirty="0"/>
              <a:t>, </a:t>
            </a:r>
            <a:r>
              <a:rPr lang="en-AU" sz="1800" dirty="0" err="1"/>
              <a:t>ultricies</a:t>
            </a:r>
            <a:r>
              <a:rPr lang="en-AU" sz="1800" dirty="0"/>
              <a:t> sed nulla </a:t>
            </a:r>
            <a:r>
              <a:rPr lang="en-AU" sz="1800" dirty="0" err="1"/>
              <a:t>quis</a:t>
            </a:r>
            <a:r>
              <a:rPr lang="en-AU" sz="1800" dirty="0"/>
              <a:t>, </a:t>
            </a:r>
            <a:r>
              <a:rPr lang="en-AU" sz="1800" dirty="0" err="1"/>
              <a:t>facilisis</a:t>
            </a:r>
            <a:r>
              <a:rPr lang="en-AU" sz="1800" dirty="0"/>
              <a:t> </a:t>
            </a:r>
            <a:r>
              <a:rPr lang="en-AU" sz="1800" dirty="0" err="1"/>
              <a:t>consectetur</a:t>
            </a:r>
            <a:r>
              <a:rPr lang="en-AU" sz="1800" dirty="0"/>
              <a:t> magna. </a:t>
            </a:r>
            <a:r>
              <a:rPr lang="en-AU" sz="1800" dirty="0" err="1"/>
              <a:t>Aliquam</a:t>
            </a:r>
            <a:r>
              <a:rPr lang="en-AU" sz="1800" dirty="0"/>
              <a:t> </a:t>
            </a:r>
            <a:r>
              <a:rPr lang="en-AU" sz="1800" dirty="0" err="1"/>
              <a:t>dapibus</a:t>
            </a:r>
            <a:r>
              <a:rPr lang="en-AU" sz="1800" dirty="0"/>
              <a:t> </a:t>
            </a:r>
            <a:r>
              <a:rPr lang="en-AU" sz="1800" dirty="0" err="1"/>
              <a:t>aliquet</a:t>
            </a:r>
            <a:r>
              <a:rPr lang="en-AU" sz="1800" dirty="0"/>
              <a:t> nisi, ac </a:t>
            </a:r>
            <a:r>
              <a:rPr lang="en-AU" sz="1800" dirty="0" err="1"/>
              <a:t>imperdiet</a:t>
            </a:r>
            <a:r>
              <a:rPr lang="en-AU" sz="1800" dirty="0"/>
              <a:t> </a:t>
            </a:r>
            <a:r>
              <a:rPr lang="en-AU" sz="1800" dirty="0" err="1"/>
              <a:t>velit</a:t>
            </a:r>
            <a:r>
              <a:rPr lang="en-AU" sz="1800" dirty="0"/>
              <a:t> </a:t>
            </a:r>
            <a:r>
              <a:rPr lang="en-AU" sz="1800" dirty="0" err="1"/>
              <a:t>vehicula</a:t>
            </a:r>
            <a:r>
              <a:rPr lang="en-AU" sz="1800" dirty="0"/>
              <a:t> et. Morbi </a:t>
            </a:r>
            <a:r>
              <a:rPr lang="en-AU" sz="1800" dirty="0" err="1"/>
              <a:t>pellentesque</a:t>
            </a:r>
            <a:r>
              <a:rPr lang="en-AU" sz="1800" dirty="0"/>
              <a:t> </a:t>
            </a:r>
            <a:r>
              <a:rPr lang="en-AU" sz="1800" dirty="0" err="1"/>
              <a:t>turpis</a:t>
            </a:r>
            <a:r>
              <a:rPr lang="en-AU" sz="1800" dirty="0"/>
              <a:t> vel </a:t>
            </a:r>
            <a:r>
              <a:rPr lang="en-AU" sz="1800" dirty="0" err="1"/>
              <a:t>nisl</a:t>
            </a:r>
            <a:r>
              <a:rPr lang="en-AU" sz="1800" dirty="0"/>
              <a:t> </a:t>
            </a:r>
            <a:r>
              <a:rPr lang="en-AU" sz="1800" dirty="0" err="1"/>
              <a:t>scelerisque</a:t>
            </a:r>
            <a:r>
              <a:rPr lang="en-AU" sz="1800" dirty="0"/>
              <a:t> </a:t>
            </a:r>
            <a:r>
              <a:rPr lang="en-AU" sz="1800" dirty="0" err="1"/>
              <a:t>hendrerit</a:t>
            </a:r>
            <a:r>
              <a:rPr lang="en-AU" sz="1800" dirty="0"/>
              <a:t> </a:t>
            </a:r>
            <a:r>
              <a:rPr lang="en-AU" sz="1800" dirty="0" err="1"/>
              <a:t>ut</a:t>
            </a:r>
            <a:r>
              <a:rPr lang="en-AU" sz="1800" dirty="0"/>
              <a:t> pharetra </a:t>
            </a:r>
            <a:r>
              <a:rPr lang="en-AU" sz="1800" dirty="0" err="1"/>
              <a:t>lacus</a:t>
            </a:r>
            <a:r>
              <a:rPr lang="en-AU" sz="1800" dirty="0"/>
              <a:t>.</a:t>
            </a:r>
            <a:endParaRPr lang="en-AU" sz="1800" dirty="0"/>
          </a:p>
          <a:p>
            <a:pPr>
              <a:spcBef>
                <a:spcPts val="1200"/>
              </a:spcBef>
              <a:buClr>
                <a:srgbClr val="28A1BD"/>
              </a:buClr>
            </a:pPr>
            <a:r>
              <a:rPr lang="en-AU" sz="1800" dirty="0" err="1"/>
              <a:t>Pellentesque</a:t>
            </a:r>
            <a:r>
              <a:rPr lang="en-AU" sz="1800" dirty="0"/>
              <a:t> habitant </a:t>
            </a:r>
            <a:r>
              <a:rPr lang="en-AU" sz="1800" dirty="0" err="1"/>
              <a:t>morbi</a:t>
            </a:r>
            <a:r>
              <a:rPr lang="en-AU" sz="1800" dirty="0"/>
              <a:t> </a:t>
            </a:r>
            <a:r>
              <a:rPr lang="en-AU" sz="1800" dirty="0" err="1"/>
              <a:t>tristique</a:t>
            </a:r>
            <a:r>
              <a:rPr lang="en-AU" sz="1800" dirty="0"/>
              <a:t> </a:t>
            </a:r>
            <a:r>
              <a:rPr lang="en-AU" sz="1800" dirty="0" err="1"/>
              <a:t>senectus</a:t>
            </a:r>
            <a:r>
              <a:rPr lang="en-AU" sz="1800" dirty="0"/>
              <a:t> et </a:t>
            </a:r>
            <a:r>
              <a:rPr lang="en-AU" sz="1800" dirty="0" err="1"/>
              <a:t>netus</a:t>
            </a:r>
            <a:r>
              <a:rPr lang="en-AU" sz="1800" dirty="0"/>
              <a:t> et </a:t>
            </a:r>
            <a:r>
              <a:rPr lang="en-AU" sz="1800" dirty="0" err="1"/>
              <a:t>malesuada</a:t>
            </a:r>
            <a:r>
              <a:rPr lang="en-AU" sz="1800" dirty="0"/>
              <a:t> fames ac </a:t>
            </a:r>
            <a:r>
              <a:rPr lang="en-AU" sz="1800" dirty="0" err="1"/>
              <a:t>turpis</a:t>
            </a:r>
            <a:r>
              <a:rPr lang="en-AU" sz="1800" dirty="0"/>
              <a:t> </a:t>
            </a:r>
            <a:r>
              <a:rPr lang="en-AU" sz="1800" dirty="0" err="1"/>
              <a:t>egestas</a:t>
            </a:r>
            <a:r>
              <a:rPr lang="en-AU" sz="1800" dirty="0"/>
              <a:t>. Integer </a:t>
            </a:r>
            <a:r>
              <a:rPr lang="en-AU" sz="1800" dirty="0" err="1"/>
              <a:t>aliquam</a:t>
            </a:r>
            <a:r>
              <a:rPr lang="en-AU" sz="1800" dirty="0"/>
              <a:t> </a:t>
            </a:r>
            <a:r>
              <a:rPr lang="en-AU" sz="1800" dirty="0" err="1"/>
              <a:t>dolor</a:t>
            </a:r>
            <a:r>
              <a:rPr lang="en-AU" sz="1800" dirty="0"/>
              <a:t> </a:t>
            </a:r>
            <a:r>
              <a:rPr lang="en-AU" sz="1800" dirty="0" err="1"/>
              <a:t>accumsan</a:t>
            </a:r>
            <a:r>
              <a:rPr lang="en-AU" sz="1800" dirty="0"/>
              <a:t> </a:t>
            </a:r>
            <a:r>
              <a:rPr lang="en-AU" sz="1800" dirty="0" err="1"/>
              <a:t>nunc</a:t>
            </a:r>
            <a:r>
              <a:rPr lang="en-AU" sz="1800" dirty="0"/>
              <a:t> </a:t>
            </a:r>
            <a:r>
              <a:rPr lang="en-AU" sz="1800" dirty="0" err="1"/>
              <a:t>posuere</a:t>
            </a:r>
            <a:r>
              <a:rPr lang="en-AU" sz="1800" dirty="0"/>
              <a:t> gravida. Sed </a:t>
            </a:r>
            <a:r>
              <a:rPr lang="en-AU" sz="1800" dirty="0" err="1"/>
              <a:t>viverra</a:t>
            </a:r>
            <a:r>
              <a:rPr lang="en-AU" sz="1800" dirty="0"/>
              <a:t> </a:t>
            </a:r>
            <a:endParaRPr lang="en-AU" sz="1800" dirty="0"/>
          </a:p>
          <a:p>
            <a:pPr>
              <a:spcBef>
                <a:spcPts val="1200"/>
              </a:spcBef>
              <a:buClr>
                <a:srgbClr val="28A1BD"/>
              </a:buClr>
            </a:pPr>
            <a:endParaRPr lang="en-AU" sz="1800" dirty="0"/>
          </a:p>
          <a:p>
            <a:pPr>
              <a:spcBef>
                <a:spcPts val="1200"/>
              </a:spcBef>
              <a:buClr>
                <a:srgbClr val="28A1BD"/>
              </a:buClr>
            </a:pPr>
            <a:r>
              <a:rPr lang="en-AU" sz="1800" dirty="0"/>
              <a:t>Lorem ipsum </a:t>
            </a:r>
            <a:r>
              <a:rPr lang="en-AU" sz="1800" dirty="0" err="1"/>
              <a:t>dolor</a:t>
            </a:r>
            <a:r>
              <a:rPr lang="en-AU" sz="1800" dirty="0"/>
              <a:t> sit </a:t>
            </a:r>
            <a:r>
              <a:rPr lang="en-AU" sz="1800" dirty="0" err="1"/>
              <a:t>amet</a:t>
            </a:r>
            <a:r>
              <a:rPr lang="en-AU" sz="1800" dirty="0"/>
              <a:t>, </a:t>
            </a:r>
            <a:r>
              <a:rPr lang="en-AU" sz="1800" dirty="0" err="1"/>
              <a:t>consectetur</a:t>
            </a:r>
            <a:r>
              <a:rPr lang="en-AU" sz="1800" dirty="0"/>
              <a:t> </a:t>
            </a:r>
            <a:r>
              <a:rPr lang="en-AU" sz="1800" dirty="0" err="1"/>
              <a:t>adipiscing</a:t>
            </a:r>
            <a:r>
              <a:rPr lang="en-AU" sz="1800" dirty="0"/>
              <a:t> </a:t>
            </a:r>
            <a:r>
              <a:rPr lang="en-AU" sz="1800" dirty="0" err="1"/>
              <a:t>elit</a:t>
            </a:r>
            <a:r>
              <a:rPr lang="en-AU" sz="1800" dirty="0"/>
              <a:t>. </a:t>
            </a:r>
            <a:r>
              <a:rPr lang="en-AU" sz="1800" dirty="0" err="1"/>
              <a:t>Suspendisse</a:t>
            </a:r>
            <a:r>
              <a:rPr lang="en-AU" sz="1800" dirty="0"/>
              <a:t> et </a:t>
            </a:r>
            <a:r>
              <a:rPr lang="en-AU" sz="1800" dirty="0" err="1"/>
              <a:t>vehicula</a:t>
            </a:r>
            <a:r>
              <a:rPr lang="en-AU" sz="1800" dirty="0"/>
              <a:t> </a:t>
            </a:r>
            <a:r>
              <a:rPr lang="en-AU" sz="1800" dirty="0" err="1"/>
              <a:t>risus</a:t>
            </a:r>
            <a:r>
              <a:rPr lang="en-AU" sz="1800" dirty="0"/>
              <a:t>. </a:t>
            </a:r>
            <a:r>
              <a:rPr lang="en-AU" sz="1800" dirty="0" err="1"/>
              <a:t>Mauris</a:t>
            </a:r>
            <a:r>
              <a:rPr lang="en-AU" sz="1800" dirty="0"/>
              <a:t> </a:t>
            </a:r>
            <a:r>
              <a:rPr lang="en-AU" sz="1800" dirty="0" err="1"/>
              <a:t>aliquet</a:t>
            </a:r>
            <a:r>
              <a:rPr lang="en-AU" sz="1800" dirty="0"/>
              <a:t> </a:t>
            </a:r>
            <a:r>
              <a:rPr lang="en-AU" sz="1800" dirty="0" err="1"/>
              <a:t>lectus</a:t>
            </a:r>
            <a:r>
              <a:rPr lang="en-AU" sz="1800" dirty="0"/>
              <a:t> </a:t>
            </a:r>
            <a:r>
              <a:rPr lang="en-AU" sz="1800" dirty="0" err="1"/>
              <a:t>urna</a:t>
            </a:r>
            <a:r>
              <a:rPr lang="en-AU" sz="1800" dirty="0"/>
              <a:t>, id cursus </a:t>
            </a:r>
            <a:r>
              <a:rPr lang="en-AU" sz="1800" dirty="0" err="1"/>
              <a:t>urna</a:t>
            </a:r>
            <a:r>
              <a:rPr lang="en-AU" sz="1800" dirty="0"/>
              <a:t> dapibus </a:t>
            </a:r>
            <a:r>
              <a:rPr lang="en-AU" sz="1800" dirty="0" err="1"/>
              <a:t>eu</a:t>
            </a:r>
            <a:r>
              <a:rPr lang="en-AU" sz="1800" dirty="0"/>
              <a:t>. </a:t>
            </a:r>
            <a:endParaRPr lang="en-AU" sz="1800" dirty="0"/>
          </a:p>
          <a:p>
            <a:pPr>
              <a:spcBef>
                <a:spcPts val="1200"/>
              </a:spcBef>
              <a:buClr>
                <a:srgbClr val="28A1BD"/>
              </a:buClr>
            </a:pPr>
            <a:r>
              <a:rPr lang="en-AU" sz="1800" dirty="0"/>
              <a:t>Nulla ante </a:t>
            </a:r>
            <a:r>
              <a:rPr lang="en-AU" sz="1800" dirty="0" err="1"/>
              <a:t>justo</a:t>
            </a:r>
            <a:r>
              <a:rPr lang="en-AU" sz="1800" dirty="0"/>
              <a:t>, </a:t>
            </a:r>
            <a:r>
              <a:rPr lang="en-AU" sz="1800" dirty="0" err="1"/>
              <a:t>ultricies</a:t>
            </a:r>
            <a:r>
              <a:rPr lang="en-AU" sz="1800" dirty="0"/>
              <a:t> sed nulla </a:t>
            </a:r>
            <a:r>
              <a:rPr lang="en-AU" sz="1800" dirty="0" err="1"/>
              <a:t>quis</a:t>
            </a:r>
            <a:r>
              <a:rPr lang="en-AU" sz="1800" dirty="0"/>
              <a:t>, </a:t>
            </a:r>
            <a:r>
              <a:rPr lang="en-AU" sz="1800" dirty="0" err="1"/>
              <a:t>facilisis</a:t>
            </a:r>
            <a:r>
              <a:rPr lang="en-AU" sz="1800" dirty="0"/>
              <a:t> </a:t>
            </a:r>
            <a:r>
              <a:rPr lang="en-AU" sz="1800" dirty="0" err="1"/>
              <a:t>consectetur</a:t>
            </a:r>
            <a:r>
              <a:rPr lang="en-AU" sz="1800" dirty="0"/>
              <a:t> magna. </a:t>
            </a:r>
            <a:r>
              <a:rPr lang="en-AU" sz="1800" dirty="0" err="1"/>
              <a:t>Aliquam</a:t>
            </a:r>
            <a:r>
              <a:rPr lang="en-AU" sz="1800" dirty="0"/>
              <a:t> dapibus </a:t>
            </a:r>
            <a:r>
              <a:rPr lang="en-AU" sz="1800" dirty="0" err="1"/>
              <a:t>aliquet</a:t>
            </a:r>
            <a:r>
              <a:rPr lang="en-AU" sz="1800" dirty="0"/>
              <a:t> nisi, ac </a:t>
            </a:r>
            <a:r>
              <a:rPr lang="en-AU" sz="1800" dirty="0" err="1"/>
              <a:t>imperdiet</a:t>
            </a:r>
            <a:r>
              <a:rPr lang="en-AU" sz="1800" dirty="0"/>
              <a:t> </a:t>
            </a:r>
            <a:r>
              <a:rPr lang="en-AU" sz="1800" dirty="0" err="1"/>
              <a:t>velit</a:t>
            </a:r>
            <a:r>
              <a:rPr lang="en-AU" sz="1800" dirty="0"/>
              <a:t> </a:t>
            </a:r>
            <a:r>
              <a:rPr lang="en-AU" sz="1800" dirty="0" err="1"/>
              <a:t>vehicula</a:t>
            </a:r>
            <a:r>
              <a:rPr lang="en-AU" sz="1800" dirty="0"/>
              <a:t> et. Morbi </a:t>
            </a:r>
            <a:r>
              <a:rPr lang="en-AU" sz="1800" dirty="0" err="1"/>
              <a:t>pellentesque</a:t>
            </a:r>
            <a:r>
              <a:rPr lang="en-AU" sz="1800" dirty="0"/>
              <a:t> </a:t>
            </a:r>
            <a:r>
              <a:rPr lang="en-AU" sz="1800" dirty="0" err="1"/>
              <a:t>turpis</a:t>
            </a:r>
            <a:r>
              <a:rPr lang="en-AU" sz="1800" dirty="0"/>
              <a:t> vel </a:t>
            </a:r>
            <a:r>
              <a:rPr lang="en-AU" sz="1800" dirty="0" err="1"/>
              <a:t>nisl</a:t>
            </a:r>
            <a:r>
              <a:rPr lang="en-AU" sz="1800" dirty="0"/>
              <a:t> </a:t>
            </a:r>
            <a:r>
              <a:rPr lang="en-AU" sz="1800" dirty="0" err="1"/>
              <a:t>scelerisque</a:t>
            </a:r>
            <a:r>
              <a:rPr lang="en-AU" sz="1800" dirty="0"/>
              <a:t> </a:t>
            </a:r>
            <a:r>
              <a:rPr lang="en-AU" sz="1800" dirty="0" err="1"/>
              <a:t>hendrerit</a:t>
            </a:r>
            <a:r>
              <a:rPr lang="en-AU" sz="1800" dirty="0"/>
              <a:t> </a:t>
            </a:r>
            <a:r>
              <a:rPr lang="en-AU" sz="1800" dirty="0" err="1"/>
              <a:t>ut</a:t>
            </a:r>
            <a:r>
              <a:rPr lang="en-AU" sz="1800" dirty="0"/>
              <a:t> pharetra </a:t>
            </a:r>
            <a:r>
              <a:rPr lang="en-AU" sz="1800" dirty="0" err="1"/>
              <a:t>lacus</a:t>
            </a:r>
            <a:r>
              <a:rPr lang="en-AU" sz="1800" dirty="0"/>
              <a:t>.</a:t>
            </a:r>
            <a:endParaRPr lang="en-AU" sz="1800" dirty="0"/>
          </a:p>
          <a:p>
            <a:pPr marL="589280" lvl="1" indent="-268605">
              <a:spcBef>
                <a:spcPts val="1200"/>
              </a:spcBef>
              <a:buClr>
                <a:srgbClr val="28A1BD"/>
              </a:buClr>
              <a:buFont typeface="Arial" panose="020B0604020202020204" pitchFamily="34" charset="0"/>
              <a:buChar char="•"/>
            </a:pPr>
            <a:r>
              <a:rPr lang="en-AU" sz="1800" dirty="0"/>
              <a:t>Duis </a:t>
            </a:r>
            <a:r>
              <a:rPr lang="en-AU" sz="1800" dirty="0" err="1"/>
              <a:t>vulputate</a:t>
            </a:r>
            <a:r>
              <a:rPr lang="en-AU" sz="1800" dirty="0"/>
              <a:t> </a:t>
            </a:r>
            <a:r>
              <a:rPr lang="en-AU" sz="1800" dirty="0" err="1"/>
              <a:t>mollis</a:t>
            </a:r>
            <a:r>
              <a:rPr lang="en-AU" sz="1800" dirty="0"/>
              <a:t> </a:t>
            </a:r>
            <a:r>
              <a:rPr lang="en-AU" sz="1800" dirty="0" err="1"/>
              <a:t>scelerisque</a:t>
            </a:r>
            <a:r>
              <a:rPr lang="en-AU" sz="1800" dirty="0"/>
              <a:t>. Ut cursus semper </a:t>
            </a:r>
            <a:r>
              <a:rPr lang="en-AU" sz="1800" dirty="0" err="1"/>
              <a:t>malesuada</a:t>
            </a:r>
            <a:r>
              <a:rPr lang="en-AU" sz="1800" dirty="0"/>
              <a:t>. Donec semper </a:t>
            </a:r>
            <a:r>
              <a:rPr lang="en-AU" sz="1800" dirty="0" err="1"/>
              <a:t>sapien</a:t>
            </a:r>
            <a:r>
              <a:rPr lang="en-AU" sz="1800" dirty="0"/>
              <a:t> </a:t>
            </a:r>
            <a:r>
              <a:rPr lang="en-AU" sz="1800" dirty="0" err="1"/>
              <a:t>eu</a:t>
            </a:r>
            <a:r>
              <a:rPr lang="en-AU" sz="1800" dirty="0"/>
              <a:t> </a:t>
            </a:r>
            <a:r>
              <a:rPr lang="en-AU" sz="1800" dirty="0" err="1"/>
              <a:t>odio</a:t>
            </a:r>
            <a:r>
              <a:rPr lang="en-AU" sz="1800" dirty="0"/>
              <a:t> </a:t>
            </a:r>
            <a:r>
              <a:rPr lang="en-AU" sz="1800" dirty="0" err="1"/>
              <a:t>vehicula</a:t>
            </a:r>
            <a:r>
              <a:rPr lang="en-AU" sz="1800" dirty="0"/>
              <a:t> </a:t>
            </a:r>
            <a:r>
              <a:rPr lang="en-AU" sz="1800" dirty="0" err="1"/>
              <a:t>condimentum</a:t>
            </a:r>
            <a:r>
              <a:rPr lang="en-AU" sz="1800" dirty="0"/>
              <a:t>. </a:t>
            </a:r>
            <a:r>
              <a:rPr lang="en-AU" sz="1800" dirty="0" err="1"/>
              <a:t>Aliquam</a:t>
            </a:r>
            <a:r>
              <a:rPr lang="en-AU" sz="1800" dirty="0"/>
              <a:t> </a:t>
            </a:r>
            <a:r>
              <a:rPr lang="en-AU" sz="1800" dirty="0" err="1"/>
              <a:t>dapibus</a:t>
            </a:r>
            <a:r>
              <a:rPr lang="en-AU" sz="1800" dirty="0"/>
              <a:t> </a:t>
            </a:r>
            <a:r>
              <a:rPr lang="en-AU" sz="1800" dirty="0" err="1"/>
              <a:t>aliquet</a:t>
            </a:r>
            <a:r>
              <a:rPr lang="en-AU" sz="1800" dirty="0"/>
              <a:t> nisi, ac </a:t>
            </a:r>
            <a:r>
              <a:rPr lang="en-AU" sz="1800" dirty="0" err="1"/>
              <a:t>imperdiet</a:t>
            </a:r>
            <a:r>
              <a:rPr lang="en-AU" sz="1800" dirty="0"/>
              <a:t> </a:t>
            </a:r>
            <a:r>
              <a:rPr lang="en-AU" sz="1800" dirty="0" err="1"/>
              <a:t>velit</a:t>
            </a:r>
            <a:r>
              <a:rPr lang="en-AU" sz="1800" dirty="0"/>
              <a:t> </a:t>
            </a:r>
            <a:r>
              <a:rPr lang="en-AU" sz="1800" dirty="0" err="1"/>
              <a:t>vehicula</a:t>
            </a:r>
            <a:r>
              <a:rPr lang="en-AU" sz="1800" dirty="0"/>
              <a:t> et.</a:t>
            </a:r>
            <a:endParaRPr lang="en-US" sz="1800" dirty="0"/>
          </a:p>
        </p:txBody>
      </p:sp>
      <p:sp>
        <p:nvSpPr>
          <p:cNvPr id="9" name="Title 1"/>
          <p:cNvSpPr txBox="1">
            <a:spLocks noGrp="1"/>
          </p:cNvSpPr>
          <p:nvPr>
            <p:ph type="title"/>
          </p:nvPr>
        </p:nvSpPr>
        <p:spPr>
          <a:xfrm>
            <a:off x="542925" y="1223475"/>
            <a:ext cx="11074917" cy="746002"/>
          </a:xfrm>
          <a:prstGeom prst="rect">
            <a:avLst/>
          </a:prstGeom>
        </p:spPr>
        <p:txBody>
          <a:bodyPr vert="horz" lIns="91440" tIns="45720" rIns="91440" bIns="45720" rtlCol="0" anchor="t">
            <a:normAutofit fontScale="97500"/>
          </a:bodyPr>
          <a:lstStyle>
            <a:lvl1pPr algn="l" defTabSz="914400" rtl="0" eaLnBrk="1" latinLnBrk="0" hangingPunct="1">
              <a:lnSpc>
                <a:spcPct val="90000"/>
              </a:lnSpc>
              <a:spcBef>
                <a:spcPct val="0"/>
              </a:spcBef>
              <a:buNone/>
              <a:defRPr sz="4500" b="1" i="0" kern="1200" baseline="0">
                <a:solidFill>
                  <a:schemeClr val="accent1"/>
                </a:solidFill>
                <a:latin typeface="Calibri" panose="020F0502020204030204" pitchFamily="34" charset="0"/>
                <a:ea typeface="+mj-ea"/>
                <a:cs typeface="+mj-cs"/>
              </a:defRPr>
            </a:lvl1pPr>
          </a:lstStyle>
          <a:p>
            <a:r>
              <a:rPr lang="en-GB" b="1">
                <a:solidFill>
                  <a:srgbClr val="28A1BD"/>
                </a:solidFill>
                <a:latin typeface="+mn-lt"/>
              </a:rPr>
              <a:t>Click to edit Master title style</a:t>
            </a:r>
            <a:endParaRPr lang="en-US" b="1" dirty="0">
              <a:solidFill>
                <a:srgbClr val="28A1BD"/>
              </a:solidFill>
              <a:latin typeface="+mn-lt"/>
            </a:endParaRPr>
          </a:p>
        </p:txBody>
      </p:sp>
      <p:pic>
        <p:nvPicPr>
          <p:cNvPr id="10" name="Picture 9"/>
          <p:cNvPicPr>
            <a:picLocks noChangeAspect="1"/>
          </p:cNvPicPr>
          <p:nvPr userDrawn="1"/>
        </p:nvPicPr>
        <p:blipFill rotWithShape="1">
          <a:blip r:embed="rId2"/>
          <a:srcRect l="8623" t="58803" r="15950" b="3358"/>
          <a:stretch>
            <a:fillRect/>
          </a:stretch>
        </p:blipFill>
        <p:spPr>
          <a:xfrm>
            <a:off x="8088922" y="0"/>
            <a:ext cx="4103078" cy="2594956"/>
          </a:xfrm>
          <a:prstGeom prst="rect">
            <a:avLst/>
          </a:prstGeom>
        </p:spPr>
      </p:pic>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Half colour | Corporate">
    <p:spTree>
      <p:nvGrpSpPr>
        <p:cNvPr id="1" name=""/>
        <p:cNvGrpSpPr/>
        <p:nvPr/>
      </p:nvGrpSpPr>
      <p:grpSpPr>
        <a:xfrm>
          <a:off x="0" y="0"/>
          <a:ext cx="0" cy="0"/>
          <a:chOff x="0" y="0"/>
          <a:chExt cx="0" cy="0"/>
        </a:xfrm>
      </p:grpSpPr>
      <p:sp>
        <p:nvSpPr>
          <p:cNvPr id="8" name="Rectangle 7"/>
          <p:cNvSpPr/>
          <p:nvPr userDrawn="1"/>
        </p:nvSpPr>
        <p:spPr>
          <a:xfrm>
            <a:off x="0" y="0"/>
            <a:ext cx="6014720" cy="6858000"/>
          </a:xfrm>
          <a:prstGeom prst="rect">
            <a:avLst/>
          </a:prstGeom>
          <a:solidFill>
            <a:srgbClr val="28A1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28A1BD"/>
              </a:solidFill>
            </a:endParaRPr>
          </a:p>
        </p:txBody>
      </p:sp>
      <p:sp>
        <p:nvSpPr>
          <p:cNvPr id="2" name="Subtitle 2"/>
          <p:cNvSpPr>
            <a:spLocks noGrp="1"/>
          </p:cNvSpPr>
          <p:nvPr>
            <p:ph type="subTitle" idx="4294967295" hasCustomPrompt="1"/>
          </p:nvPr>
        </p:nvSpPr>
        <p:spPr>
          <a:xfrm>
            <a:off x="6473524" y="3457575"/>
            <a:ext cx="5272008" cy="2437667"/>
          </a:xfrm>
        </p:spPr>
        <p:txBody>
          <a:bodyPr vert="horz" lIns="9000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lang="en-US" sz="2400" kern="1200" dirty="0">
                <a:solidFill>
                  <a:schemeClr val="tx1"/>
                </a:solidFill>
                <a:latin typeface="+mn-lt"/>
                <a:ea typeface="+mn-ea"/>
                <a:cs typeface="+mn-cs"/>
              </a:defRPr>
            </a:lvl1pPr>
          </a:lstStyle>
          <a:p>
            <a:pPr lvl="0"/>
            <a:r>
              <a:rPr lang="en-AU" sz="2000" dirty="0"/>
              <a:t>Lorem ipsum </a:t>
            </a:r>
            <a:r>
              <a:rPr lang="en-AU" sz="2000" dirty="0" err="1"/>
              <a:t>dolor</a:t>
            </a:r>
            <a:r>
              <a:rPr lang="en-AU" sz="2000" dirty="0"/>
              <a:t> sit </a:t>
            </a:r>
            <a:r>
              <a:rPr lang="en-AU" sz="2000" dirty="0" err="1"/>
              <a:t>amet</a:t>
            </a:r>
            <a:r>
              <a:rPr lang="en-AU" sz="2000" dirty="0"/>
              <a:t>, </a:t>
            </a:r>
            <a:r>
              <a:rPr lang="en-AU" sz="2000" dirty="0" err="1"/>
              <a:t>consectetur</a:t>
            </a:r>
            <a:r>
              <a:rPr lang="en-AU" sz="2000" dirty="0"/>
              <a:t> </a:t>
            </a:r>
            <a:r>
              <a:rPr lang="en-AU" sz="2000" dirty="0" err="1"/>
              <a:t>adipiscing</a:t>
            </a:r>
            <a:r>
              <a:rPr lang="en-AU" sz="2000" dirty="0"/>
              <a:t> </a:t>
            </a:r>
            <a:r>
              <a:rPr lang="en-AU" sz="2000" dirty="0" err="1"/>
              <a:t>elit</a:t>
            </a:r>
            <a:r>
              <a:rPr lang="en-AU" sz="2000" dirty="0"/>
              <a:t>. </a:t>
            </a:r>
            <a:r>
              <a:rPr lang="en-AU" sz="2000" dirty="0" err="1"/>
              <a:t>Suspendisse</a:t>
            </a:r>
            <a:r>
              <a:rPr lang="en-AU" sz="2000" dirty="0"/>
              <a:t> et </a:t>
            </a:r>
            <a:r>
              <a:rPr lang="en-AU" sz="2000" dirty="0" err="1"/>
              <a:t>vehicula</a:t>
            </a:r>
            <a:r>
              <a:rPr lang="en-AU" sz="2000" dirty="0"/>
              <a:t> </a:t>
            </a:r>
            <a:r>
              <a:rPr lang="en-AU" sz="2000" dirty="0" err="1"/>
              <a:t>risus</a:t>
            </a:r>
            <a:r>
              <a:rPr lang="en-AU" sz="2000" dirty="0"/>
              <a:t>. </a:t>
            </a:r>
            <a:r>
              <a:rPr lang="en-AU" sz="2000" dirty="0" err="1"/>
              <a:t>Mauris</a:t>
            </a:r>
            <a:r>
              <a:rPr lang="en-AU" sz="2000" dirty="0"/>
              <a:t> </a:t>
            </a:r>
            <a:r>
              <a:rPr lang="en-AU" sz="2000" dirty="0" err="1"/>
              <a:t>aliquet</a:t>
            </a:r>
            <a:r>
              <a:rPr lang="en-AU" sz="2000" dirty="0"/>
              <a:t> </a:t>
            </a:r>
            <a:r>
              <a:rPr lang="en-AU" sz="2000" dirty="0" err="1"/>
              <a:t>lectus</a:t>
            </a:r>
            <a:r>
              <a:rPr lang="en-AU" sz="2000" dirty="0"/>
              <a:t> </a:t>
            </a:r>
            <a:r>
              <a:rPr lang="en-AU" sz="2000" dirty="0" err="1"/>
              <a:t>urna</a:t>
            </a:r>
            <a:r>
              <a:rPr lang="en-AU" sz="2000" dirty="0"/>
              <a:t>, id cursus </a:t>
            </a:r>
            <a:r>
              <a:rPr lang="en-AU" sz="2000" dirty="0" err="1"/>
              <a:t>urna</a:t>
            </a:r>
            <a:r>
              <a:rPr lang="en-AU" sz="2000" dirty="0"/>
              <a:t> </a:t>
            </a:r>
            <a:r>
              <a:rPr lang="en-AU" sz="2000" dirty="0" err="1"/>
              <a:t>dapibus</a:t>
            </a:r>
            <a:r>
              <a:rPr lang="en-AU" sz="2000" dirty="0"/>
              <a:t> </a:t>
            </a:r>
            <a:r>
              <a:rPr lang="en-AU" sz="2000" dirty="0" err="1"/>
              <a:t>eu</a:t>
            </a:r>
            <a:r>
              <a:rPr lang="en-AU" sz="2000" dirty="0"/>
              <a:t>. </a:t>
            </a:r>
            <a:endParaRPr lang="en-AU" sz="2000" dirty="0"/>
          </a:p>
          <a:p>
            <a:pPr lvl="0"/>
            <a:r>
              <a:rPr lang="en-AU" sz="2000" dirty="0" err="1"/>
              <a:t>Nulla</a:t>
            </a:r>
            <a:r>
              <a:rPr lang="en-AU" sz="2000" dirty="0"/>
              <a:t> ante </a:t>
            </a:r>
            <a:r>
              <a:rPr lang="en-AU" sz="2000" dirty="0" err="1"/>
              <a:t>justo</a:t>
            </a:r>
            <a:r>
              <a:rPr lang="en-AU" sz="2000" dirty="0"/>
              <a:t>, </a:t>
            </a:r>
            <a:r>
              <a:rPr lang="en-AU" sz="2000" dirty="0" err="1"/>
              <a:t>ultricies</a:t>
            </a:r>
            <a:r>
              <a:rPr lang="en-AU" sz="2000" dirty="0"/>
              <a:t> </a:t>
            </a:r>
            <a:r>
              <a:rPr lang="en-AU" sz="2000" dirty="0" err="1"/>
              <a:t>sed</a:t>
            </a:r>
            <a:r>
              <a:rPr lang="en-AU" sz="2000" dirty="0"/>
              <a:t> </a:t>
            </a:r>
            <a:r>
              <a:rPr lang="en-AU" sz="2000" dirty="0" err="1"/>
              <a:t>nulla</a:t>
            </a:r>
            <a:r>
              <a:rPr lang="en-AU" sz="2000" dirty="0"/>
              <a:t> </a:t>
            </a:r>
            <a:r>
              <a:rPr lang="en-AU" sz="2000" dirty="0" err="1"/>
              <a:t>quis</a:t>
            </a:r>
            <a:r>
              <a:rPr lang="en-AU" sz="2000" dirty="0"/>
              <a:t>, </a:t>
            </a:r>
            <a:r>
              <a:rPr lang="en-AU" sz="2000" dirty="0" err="1"/>
              <a:t>facilisis</a:t>
            </a:r>
            <a:r>
              <a:rPr lang="en-AU" sz="2000" dirty="0"/>
              <a:t> </a:t>
            </a:r>
            <a:r>
              <a:rPr lang="en-AU" sz="2000" dirty="0" err="1"/>
              <a:t>consectetur</a:t>
            </a:r>
            <a:r>
              <a:rPr lang="en-AU" sz="2000" dirty="0"/>
              <a:t> magna. Morbi </a:t>
            </a:r>
            <a:r>
              <a:rPr lang="en-AU" sz="2000" dirty="0" err="1"/>
              <a:t>pellentesque</a:t>
            </a:r>
            <a:r>
              <a:rPr lang="en-AU" sz="2000" dirty="0"/>
              <a:t> </a:t>
            </a:r>
            <a:r>
              <a:rPr lang="en-AU" sz="2000" dirty="0" err="1"/>
              <a:t>turpis</a:t>
            </a:r>
            <a:r>
              <a:rPr lang="en-AU" sz="2000" dirty="0"/>
              <a:t> </a:t>
            </a:r>
            <a:r>
              <a:rPr lang="en-AU" sz="2000" dirty="0" err="1"/>
              <a:t>vel</a:t>
            </a:r>
            <a:r>
              <a:rPr lang="en-AU" sz="2000" dirty="0"/>
              <a:t> </a:t>
            </a:r>
            <a:r>
              <a:rPr lang="en-AU" sz="2000" dirty="0" err="1"/>
              <a:t>nisl</a:t>
            </a:r>
            <a:r>
              <a:rPr lang="en-AU" sz="2000" dirty="0"/>
              <a:t> </a:t>
            </a:r>
            <a:r>
              <a:rPr lang="en-AU" sz="2000" dirty="0" err="1"/>
              <a:t>scelerisque</a:t>
            </a:r>
            <a:r>
              <a:rPr lang="en-AU" sz="2000" dirty="0"/>
              <a:t> </a:t>
            </a:r>
            <a:r>
              <a:rPr lang="en-AU" sz="2000" dirty="0" err="1"/>
              <a:t>hendrerit</a:t>
            </a:r>
            <a:r>
              <a:rPr lang="en-AU" sz="2000" dirty="0"/>
              <a:t> </a:t>
            </a:r>
            <a:r>
              <a:rPr lang="en-AU" sz="2000" dirty="0" err="1"/>
              <a:t>ut</a:t>
            </a:r>
            <a:r>
              <a:rPr lang="en-AU" sz="2000" dirty="0"/>
              <a:t> pharetra </a:t>
            </a:r>
            <a:r>
              <a:rPr lang="en-AU" sz="2000" dirty="0" err="1"/>
              <a:t>lacus</a:t>
            </a:r>
            <a:r>
              <a:rPr lang="en-AU" sz="2000" dirty="0"/>
              <a:t>.</a:t>
            </a:r>
            <a:endParaRPr lang="en-US" sz="2000" dirty="0"/>
          </a:p>
        </p:txBody>
      </p:sp>
      <p:sp>
        <p:nvSpPr>
          <p:cNvPr id="4" name="Title 1"/>
          <p:cNvSpPr>
            <a:spLocks noGrp="1"/>
          </p:cNvSpPr>
          <p:nvPr>
            <p:ph type="ctrTitle" idx="9" hasCustomPrompt="1"/>
          </p:nvPr>
        </p:nvSpPr>
        <p:spPr>
          <a:xfrm>
            <a:off x="6473524" y="1155770"/>
            <a:ext cx="5272008" cy="2032547"/>
          </a:xfrm>
        </p:spPr>
        <p:txBody>
          <a:bodyPr vert="horz" lIns="91440" tIns="45720" rIns="91440" bIns="45720" rtlCol="0" anchor="t">
            <a:noAutofit/>
          </a:bodyPr>
          <a:lstStyle>
            <a:lvl1pPr>
              <a:defRPr lang="en-US" sz="4400" baseline="0" dirty="0">
                <a:solidFill>
                  <a:schemeClr val="accent1"/>
                </a:solidFill>
              </a:defRPr>
            </a:lvl1pPr>
          </a:lstStyle>
          <a:p>
            <a:r>
              <a:rPr lang="en-US" b="1" dirty="0">
                <a:solidFill>
                  <a:srgbClr val="28A1BD"/>
                </a:solidFill>
                <a:latin typeface="+mn-lt"/>
              </a:rPr>
              <a:t>Example expanded title for presentation,</a:t>
            </a:r>
            <a:br>
              <a:rPr lang="en-US" b="1" dirty="0">
                <a:solidFill>
                  <a:srgbClr val="28A1BD"/>
                </a:solidFill>
                <a:latin typeface="+mn-lt"/>
              </a:rPr>
            </a:br>
            <a:r>
              <a:rPr lang="en-US" b="1" dirty="0">
                <a:solidFill>
                  <a:srgbClr val="28A1BD"/>
                </a:solidFill>
                <a:latin typeface="+mn-lt"/>
              </a:rPr>
              <a:t>third line.</a:t>
            </a:r>
            <a:endParaRPr lang="en-US" b="1" dirty="0">
              <a:solidFill>
                <a:srgbClr val="28A1BD"/>
              </a:solidFill>
              <a:latin typeface="+mn-lt"/>
            </a:endParaRPr>
          </a:p>
        </p:txBody>
      </p:sp>
      <p:sp>
        <p:nvSpPr>
          <p:cNvPr id="14" name="Text Placeholder 13"/>
          <p:cNvSpPr>
            <a:spLocks noGrp="1"/>
          </p:cNvSpPr>
          <p:nvPr>
            <p:ph type="body" sz="quarter" idx="10" hasCustomPrompt="1"/>
          </p:nvPr>
        </p:nvSpPr>
        <p:spPr>
          <a:xfrm>
            <a:off x="373575" y="3457575"/>
            <a:ext cx="5190097" cy="2438400"/>
          </a:xfrm>
        </p:spPr>
        <p:txBody>
          <a:bodyPr/>
          <a:lstStyle>
            <a:lvl1pPr marL="0" marR="0" indent="0" algn="l" defTabSz="914400" rtl="0" eaLnBrk="1" fontAlgn="auto" latinLnBrk="0" hangingPunct="1">
              <a:lnSpc>
                <a:spcPct val="100000"/>
              </a:lnSpc>
              <a:spcBef>
                <a:spcPts val="0"/>
              </a:spcBef>
              <a:spcAft>
                <a:spcPts val="600"/>
              </a:spcAft>
              <a:buClrTx/>
              <a:buSzTx/>
              <a:buFontTx/>
              <a:buNone/>
              <a:defRPr>
                <a:solidFill>
                  <a:schemeClr val="bg1"/>
                </a:solidFill>
              </a:defRPr>
            </a:lvl1pPr>
          </a:lstStyle>
          <a:p>
            <a:pPr marL="0" marR="0" lvl="0" indent="0" algn="l" defTabSz="914400" rtl="0" eaLnBrk="1" fontAlgn="auto" latinLnBrk="0" hangingPunct="1">
              <a:lnSpc>
                <a:spcPct val="100000"/>
              </a:lnSpc>
              <a:spcBef>
                <a:spcPts val="0"/>
              </a:spcBef>
              <a:spcAft>
                <a:spcPts val="600"/>
              </a:spcAft>
              <a:buClrTx/>
              <a:buSzTx/>
              <a:buFontTx/>
              <a:buNone/>
              <a:defRPr/>
            </a:pPr>
            <a:r>
              <a:rPr kumimoji="0" lang="en-AU" sz="2000" b="0" i="0" u="none" strike="noStrike" kern="1200" cap="none" spc="0" normalizeH="0" baseline="0" noProof="0" dirty="0">
                <a:ln>
                  <a:noFill/>
                </a:ln>
                <a:solidFill>
                  <a:schemeClr val="bg1"/>
                </a:solidFill>
                <a:effectLst/>
                <a:uLnTx/>
                <a:uFillTx/>
                <a:latin typeface="+mn-lt"/>
                <a:ea typeface="+mn-ea"/>
                <a:cs typeface="+mn-cs"/>
              </a:rPr>
              <a:t>Lorem ipsum </a:t>
            </a:r>
            <a:r>
              <a:rPr kumimoji="0" lang="en-AU" sz="2000" b="0" i="0" u="none" strike="noStrike" kern="1200" cap="none" spc="0" normalizeH="0" baseline="0" noProof="0" dirty="0" err="1">
                <a:ln>
                  <a:noFill/>
                </a:ln>
                <a:solidFill>
                  <a:schemeClr val="bg1"/>
                </a:solidFill>
                <a:effectLst/>
                <a:uLnTx/>
                <a:uFillTx/>
                <a:latin typeface="+mn-lt"/>
                <a:ea typeface="+mn-ea"/>
                <a:cs typeface="+mn-cs"/>
              </a:rPr>
              <a:t>dolor</a:t>
            </a:r>
            <a:r>
              <a:rPr kumimoji="0" lang="en-AU" sz="2000" b="0" i="0" u="none" strike="noStrike" kern="1200" cap="none" spc="0" normalizeH="0" baseline="0" noProof="0" dirty="0">
                <a:ln>
                  <a:noFill/>
                </a:ln>
                <a:solidFill>
                  <a:schemeClr val="bg1"/>
                </a:solidFill>
                <a:effectLst/>
                <a:uLnTx/>
                <a:uFillTx/>
                <a:latin typeface="+mn-lt"/>
                <a:ea typeface="+mn-ea"/>
                <a:cs typeface="+mn-cs"/>
              </a:rPr>
              <a:t> sit </a:t>
            </a:r>
            <a:r>
              <a:rPr kumimoji="0" lang="en-AU" sz="2000" b="0" i="0" u="none" strike="noStrike" kern="1200" cap="none" spc="0" normalizeH="0" baseline="0" noProof="0" dirty="0" err="1">
                <a:ln>
                  <a:noFill/>
                </a:ln>
                <a:solidFill>
                  <a:schemeClr val="bg1"/>
                </a:solidFill>
                <a:effectLst/>
                <a:uLnTx/>
                <a:uFillTx/>
                <a:latin typeface="+mn-lt"/>
                <a:ea typeface="+mn-ea"/>
                <a:cs typeface="+mn-cs"/>
              </a:rPr>
              <a:t>amet</a:t>
            </a:r>
            <a:r>
              <a:rPr kumimoji="0" lang="en-AU" sz="2000" b="0" i="0" u="none" strike="noStrike" kern="1200" cap="none" spc="0" normalizeH="0" baseline="0" noProof="0" dirty="0">
                <a:ln>
                  <a:noFill/>
                </a:ln>
                <a:solidFill>
                  <a:schemeClr val="bg1"/>
                </a:solidFill>
                <a:effectLst/>
                <a:uLnTx/>
                <a:uFillTx/>
                <a:latin typeface="+mn-lt"/>
                <a:ea typeface="+mn-ea"/>
                <a:cs typeface="+mn-cs"/>
              </a:rPr>
              <a:t>, </a:t>
            </a:r>
            <a:r>
              <a:rPr kumimoji="0" lang="en-AU" sz="2000" b="0" i="0" u="none" strike="noStrike" kern="1200" cap="none" spc="0" normalizeH="0" baseline="0" noProof="0" dirty="0" err="1">
                <a:ln>
                  <a:noFill/>
                </a:ln>
                <a:solidFill>
                  <a:schemeClr val="bg1"/>
                </a:solidFill>
                <a:effectLst/>
                <a:uLnTx/>
                <a:uFillTx/>
                <a:latin typeface="+mn-lt"/>
                <a:ea typeface="+mn-ea"/>
                <a:cs typeface="+mn-cs"/>
              </a:rPr>
              <a:t>consectetur</a:t>
            </a:r>
            <a:r>
              <a:rPr kumimoji="0" lang="en-AU" sz="2000" b="0" i="0" u="none" strike="noStrike" kern="1200" cap="none" spc="0" normalizeH="0" baseline="0" noProof="0" dirty="0">
                <a:ln>
                  <a:noFill/>
                </a:ln>
                <a:solidFill>
                  <a:schemeClr val="bg1"/>
                </a:solidFill>
                <a:effectLst/>
                <a:uLnTx/>
                <a:uFillTx/>
                <a:latin typeface="+mn-lt"/>
                <a:ea typeface="+mn-ea"/>
                <a:cs typeface="+mn-cs"/>
              </a:rPr>
              <a:t> </a:t>
            </a:r>
            <a:r>
              <a:rPr kumimoji="0" lang="en-AU" sz="2000" b="0" i="0" u="none" strike="noStrike" kern="1200" cap="none" spc="0" normalizeH="0" baseline="0" noProof="0" dirty="0" err="1">
                <a:ln>
                  <a:noFill/>
                </a:ln>
                <a:solidFill>
                  <a:schemeClr val="bg1"/>
                </a:solidFill>
                <a:effectLst/>
                <a:uLnTx/>
                <a:uFillTx/>
                <a:latin typeface="+mn-lt"/>
                <a:ea typeface="+mn-ea"/>
                <a:cs typeface="+mn-cs"/>
              </a:rPr>
              <a:t>adipiscing</a:t>
            </a:r>
            <a:r>
              <a:rPr kumimoji="0" lang="en-AU" sz="2000" b="0" i="0" u="none" strike="noStrike" kern="1200" cap="none" spc="0" normalizeH="0" baseline="0" noProof="0" dirty="0">
                <a:ln>
                  <a:noFill/>
                </a:ln>
                <a:solidFill>
                  <a:schemeClr val="bg1"/>
                </a:solidFill>
                <a:effectLst/>
                <a:uLnTx/>
                <a:uFillTx/>
                <a:latin typeface="+mn-lt"/>
                <a:ea typeface="+mn-ea"/>
                <a:cs typeface="+mn-cs"/>
              </a:rPr>
              <a:t> </a:t>
            </a:r>
            <a:r>
              <a:rPr kumimoji="0" lang="en-AU" sz="2000" b="0" i="0" u="none" strike="noStrike" kern="1200" cap="none" spc="0" normalizeH="0" baseline="0" noProof="0" dirty="0" err="1">
                <a:ln>
                  <a:noFill/>
                </a:ln>
                <a:solidFill>
                  <a:schemeClr val="bg1"/>
                </a:solidFill>
                <a:effectLst/>
                <a:uLnTx/>
                <a:uFillTx/>
                <a:latin typeface="+mn-lt"/>
                <a:ea typeface="+mn-ea"/>
                <a:cs typeface="+mn-cs"/>
              </a:rPr>
              <a:t>elit</a:t>
            </a:r>
            <a:r>
              <a:rPr kumimoji="0" lang="en-AU" sz="2000" b="0" i="0" u="none" strike="noStrike" kern="1200" cap="none" spc="0" normalizeH="0" baseline="0" noProof="0" dirty="0">
                <a:ln>
                  <a:noFill/>
                </a:ln>
                <a:solidFill>
                  <a:schemeClr val="bg1"/>
                </a:solidFill>
                <a:effectLst/>
                <a:uLnTx/>
                <a:uFillTx/>
                <a:latin typeface="+mn-lt"/>
                <a:ea typeface="+mn-ea"/>
                <a:cs typeface="+mn-cs"/>
              </a:rPr>
              <a:t>. </a:t>
            </a:r>
            <a:r>
              <a:rPr kumimoji="0" lang="en-AU" sz="2000" b="0" i="0" u="none" strike="noStrike" kern="1200" cap="none" spc="0" normalizeH="0" baseline="0" noProof="0" dirty="0" err="1">
                <a:ln>
                  <a:noFill/>
                </a:ln>
                <a:solidFill>
                  <a:schemeClr val="bg1"/>
                </a:solidFill>
                <a:effectLst/>
                <a:uLnTx/>
                <a:uFillTx/>
                <a:latin typeface="+mn-lt"/>
                <a:ea typeface="+mn-ea"/>
                <a:cs typeface="+mn-cs"/>
              </a:rPr>
              <a:t>Suspendisse</a:t>
            </a:r>
            <a:r>
              <a:rPr kumimoji="0" lang="en-AU" sz="2000" b="0" i="0" u="none" strike="noStrike" kern="1200" cap="none" spc="0" normalizeH="0" baseline="0" noProof="0" dirty="0">
                <a:ln>
                  <a:noFill/>
                </a:ln>
                <a:solidFill>
                  <a:schemeClr val="bg1"/>
                </a:solidFill>
                <a:effectLst/>
                <a:uLnTx/>
                <a:uFillTx/>
                <a:latin typeface="+mn-lt"/>
                <a:ea typeface="+mn-ea"/>
                <a:cs typeface="+mn-cs"/>
              </a:rPr>
              <a:t> et </a:t>
            </a:r>
            <a:r>
              <a:rPr kumimoji="0" lang="en-AU" sz="2000" b="0" i="0" u="none" strike="noStrike" kern="1200" cap="none" spc="0" normalizeH="0" baseline="0" noProof="0" dirty="0" err="1">
                <a:ln>
                  <a:noFill/>
                </a:ln>
                <a:solidFill>
                  <a:schemeClr val="bg1"/>
                </a:solidFill>
                <a:effectLst/>
                <a:uLnTx/>
                <a:uFillTx/>
                <a:latin typeface="+mn-lt"/>
                <a:ea typeface="+mn-ea"/>
                <a:cs typeface="+mn-cs"/>
              </a:rPr>
              <a:t>vehicula</a:t>
            </a:r>
            <a:r>
              <a:rPr kumimoji="0" lang="en-AU" sz="2000" b="0" i="0" u="none" strike="noStrike" kern="1200" cap="none" spc="0" normalizeH="0" baseline="0" noProof="0" dirty="0">
                <a:ln>
                  <a:noFill/>
                </a:ln>
                <a:solidFill>
                  <a:schemeClr val="bg1"/>
                </a:solidFill>
                <a:effectLst/>
                <a:uLnTx/>
                <a:uFillTx/>
                <a:latin typeface="+mn-lt"/>
                <a:ea typeface="+mn-ea"/>
                <a:cs typeface="+mn-cs"/>
              </a:rPr>
              <a:t> </a:t>
            </a:r>
            <a:r>
              <a:rPr kumimoji="0" lang="en-AU" sz="2000" b="0" i="0" u="none" strike="noStrike" kern="1200" cap="none" spc="0" normalizeH="0" baseline="0" noProof="0" dirty="0" err="1">
                <a:ln>
                  <a:noFill/>
                </a:ln>
                <a:solidFill>
                  <a:schemeClr val="bg1"/>
                </a:solidFill>
                <a:effectLst/>
                <a:uLnTx/>
                <a:uFillTx/>
                <a:latin typeface="+mn-lt"/>
                <a:ea typeface="+mn-ea"/>
                <a:cs typeface="+mn-cs"/>
              </a:rPr>
              <a:t>risus</a:t>
            </a:r>
            <a:r>
              <a:rPr kumimoji="0" lang="en-AU" sz="2000" b="0" i="0" u="none" strike="noStrike" kern="1200" cap="none" spc="0" normalizeH="0" baseline="0" noProof="0" dirty="0">
                <a:ln>
                  <a:noFill/>
                </a:ln>
                <a:solidFill>
                  <a:schemeClr val="bg1"/>
                </a:solidFill>
                <a:effectLst/>
                <a:uLnTx/>
                <a:uFillTx/>
                <a:latin typeface="+mn-lt"/>
                <a:ea typeface="+mn-ea"/>
                <a:cs typeface="+mn-cs"/>
              </a:rPr>
              <a:t>. </a:t>
            </a:r>
            <a:r>
              <a:rPr kumimoji="0" lang="en-AU" sz="2000" b="0" i="0" u="none" strike="noStrike" kern="1200" cap="none" spc="0" normalizeH="0" baseline="0" noProof="0" dirty="0" err="1">
                <a:ln>
                  <a:noFill/>
                </a:ln>
                <a:solidFill>
                  <a:schemeClr val="bg1"/>
                </a:solidFill>
                <a:effectLst/>
                <a:uLnTx/>
                <a:uFillTx/>
                <a:latin typeface="+mn-lt"/>
                <a:ea typeface="+mn-ea"/>
                <a:cs typeface="+mn-cs"/>
              </a:rPr>
              <a:t>Mauris</a:t>
            </a:r>
            <a:r>
              <a:rPr kumimoji="0" lang="en-AU" sz="2000" b="0" i="0" u="none" strike="noStrike" kern="1200" cap="none" spc="0" normalizeH="0" baseline="0" noProof="0" dirty="0">
                <a:ln>
                  <a:noFill/>
                </a:ln>
                <a:solidFill>
                  <a:schemeClr val="bg1"/>
                </a:solidFill>
                <a:effectLst/>
                <a:uLnTx/>
                <a:uFillTx/>
                <a:latin typeface="+mn-lt"/>
                <a:ea typeface="+mn-ea"/>
                <a:cs typeface="+mn-cs"/>
              </a:rPr>
              <a:t> </a:t>
            </a:r>
            <a:r>
              <a:rPr kumimoji="0" lang="en-AU" sz="2000" b="0" i="0" u="none" strike="noStrike" kern="1200" cap="none" spc="0" normalizeH="0" baseline="0" noProof="0" dirty="0" err="1">
                <a:ln>
                  <a:noFill/>
                </a:ln>
                <a:solidFill>
                  <a:schemeClr val="bg1"/>
                </a:solidFill>
                <a:effectLst/>
                <a:uLnTx/>
                <a:uFillTx/>
                <a:latin typeface="+mn-lt"/>
                <a:ea typeface="+mn-ea"/>
                <a:cs typeface="+mn-cs"/>
              </a:rPr>
              <a:t>aliquet</a:t>
            </a:r>
            <a:r>
              <a:rPr kumimoji="0" lang="en-AU" sz="2000" b="0" i="0" u="none" strike="noStrike" kern="1200" cap="none" spc="0" normalizeH="0" baseline="0" noProof="0" dirty="0">
                <a:ln>
                  <a:noFill/>
                </a:ln>
                <a:solidFill>
                  <a:schemeClr val="bg1"/>
                </a:solidFill>
                <a:effectLst/>
                <a:uLnTx/>
                <a:uFillTx/>
                <a:latin typeface="+mn-lt"/>
                <a:ea typeface="+mn-ea"/>
                <a:cs typeface="+mn-cs"/>
              </a:rPr>
              <a:t> </a:t>
            </a:r>
            <a:r>
              <a:rPr kumimoji="0" lang="en-AU" sz="2000" b="0" i="0" u="none" strike="noStrike" kern="1200" cap="none" spc="0" normalizeH="0" baseline="0" noProof="0" dirty="0" err="1">
                <a:ln>
                  <a:noFill/>
                </a:ln>
                <a:solidFill>
                  <a:schemeClr val="bg1"/>
                </a:solidFill>
                <a:effectLst/>
                <a:uLnTx/>
                <a:uFillTx/>
                <a:latin typeface="+mn-lt"/>
                <a:ea typeface="+mn-ea"/>
                <a:cs typeface="+mn-cs"/>
              </a:rPr>
              <a:t>lectus</a:t>
            </a:r>
            <a:r>
              <a:rPr kumimoji="0" lang="en-AU" sz="2000" b="0" i="0" u="none" strike="noStrike" kern="1200" cap="none" spc="0" normalizeH="0" baseline="0" noProof="0" dirty="0">
                <a:ln>
                  <a:noFill/>
                </a:ln>
                <a:solidFill>
                  <a:schemeClr val="bg1"/>
                </a:solidFill>
                <a:effectLst/>
                <a:uLnTx/>
                <a:uFillTx/>
                <a:latin typeface="+mn-lt"/>
                <a:ea typeface="+mn-ea"/>
                <a:cs typeface="+mn-cs"/>
              </a:rPr>
              <a:t> </a:t>
            </a:r>
            <a:r>
              <a:rPr kumimoji="0" lang="en-AU" sz="2000" b="0" i="0" u="none" strike="noStrike" kern="1200" cap="none" spc="0" normalizeH="0" baseline="0" noProof="0" dirty="0" err="1">
                <a:ln>
                  <a:noFill/>
                </a:ln>
                <a:solidFill>
                  <a:schemeClr val="bg1"/>
                </a:solidFill>
                <a:effectLst/>
                <a:uLnTx/>
                <a:uFillTx/>
                <a:latin typeface="+mn-lt"/>
                <a:ea typeface="+mn-ea"/>
                <a:cs typeface="+mn-cs"/>
              </a:rPr>
              <a:t>urna</a:t>
            </a:r>
            <a:r>
              <a:rPr kumimoji="0" lang="en-AU" sz="2000" b="0" i="0" u="none" strike="noStrike" kern="1200" cap="none" spc="0" normalizeH="0" baseline="0" noProof="0" dirty="0">
                <a:ln>
                  <a:noFill/>
                </a:ln>
                <a:solidFill>
                  <a:schemeClr val="bg1"/>
                </a:solidFill>
                <a:effectLst/>
                <a:uLnTx/>
                <a:uFillTx/>
                <a:latin typeface="+mn-lt"/>
                <a:ea typeface="+mn-ea"/>
                <a:cs typeface="+mn-cs"/>
              </a:rPr>
              <a:t>, id cursus </a:t>
            </a:r>
            <a:r>
              <a:rPr kumimoji="0" lang="en-AU" sz="2000" b="0" i="0" u="none" strike="noStrike" kern="1200" cap="none" spc="0" normalizeH="0" baseline="0" noProof="0" dirty="0" err="1">
                <a:ln>
                  <a:noFill/>
                </a:ln>
                <a:solidFill>
                  <a:schemeClr val="bg1"/>
                </a:solidFill>
                <a:effectLst/>
                <a:uLnTx/>
                <a:uFillTx/>
                <a:latin typeface="+mn-lt"/>
                <a:ea typeface="+mn-ea"/>
                <a:cs typeface="+mn-cs"/>
              </a:rPr>
              <a:t>urna</a:t>
            </a:r>
            <a:r>
              <a:rPr kumimoji="0" lang="en-AU" sz="2000" b="0" i="0" u="none" strike="noStrike" kern="1200" cap="none" spc="0" normalizeH="0" baseline="0" noProof="0" dirty="0">
                <a:ln>
                  <a:noFill/>
                </a:ln>
                <a:solidFill>
                  <a:schemeClr val="bg1"/>
                </a:solidFill>
                <a:effectLst/>
                <a:uLnTx/>
                <a:uFillTx/>
                <a:latin typeface="+mn-lt"/>
                <a:ea typeface="+mn-ea"/>
                <a:cs typeface="+mn-cs"/>
              </a:rPr>
              <a:t> dapibus </a:t>
            </a:r>
            <a:r>
              <a:rPr kumimoji="0" lang="en-AU" sz="2000" b="0" i="0" u="none" strike="noStrike" kern="1200" cap="none" spc="0" normalizeH="0" baseline="0" noProof="0" dirty="0" err="1">
                <a:ln>
                  <a:noFill/>
                </a:ln>
                <a:solidFill>
                  <a:schemeClr val="bg1"/>
                </a:solidFill>
                <a:effectLst/>
                <a:uLnTx/>
                <a:uFillTx/>
                <a:latin typeface="+mn-lt"/>
                <a:ea typeface="+mn-ea"/>
                <a:cs typeface="+mn-cs"/>
              </a:rPr>
              <a:t>eu</a:t>
            </a:r>
            <a:r>
              <a:rPr kumimoji="0" lang="en-AU" sz="2000" b="0" i="0" u="none" strike="noStrike" kern="1200" cap="none" spc="0" normalizeH="0" baseline="0" noProof="0" dirty="0">
                <a:ln>
                  <a:noFill/>
                </a:ln>
                <a:solidFill>
                  <a:schemeClr val="bg1"/>
                </a:solidFill>
                <a:effectLst/>
                <a:uLnTx/>
                <a:uFillTx/>
                <a:latin typeface="+mn-lt"/>
                <a:ea typeface="+mn-ea"/>
                <a:cs typeface="+mn-cs"/>
              </a:rPr>
              <a:t>. </a:t>
            </a:r>
            <a:endParaRPr kumimoji="0" lang="en-AU" sz="2000" b="0" i="0" u="none" strike="noStrike" kern="1200" cap="none" spc="0" normalizeH="0" baseline="0" noProof="0" dirty="0">
              <a:ln>
                <a:noFill/>
              </a:ln>
              <a:solidFill>
                <a:schemeClr val="bg1"/>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AU" sz="2000" b="0" i="0" u="none" strike="noStrike" kern="1200" cap="none" spc="0" normalizeH="0" baseline="0" noProof="0" dirty="0">
                <a:ln>
                  <a:noFill/>
                </a:ln>
                <a:solidFill>
                  <a:schemeClr val="bg1"/>
                </a:solidFill>
                <a:effectLst/>
                <a:uLnTx/>
                <a:uFillTx/>
                <a:latin typeface="+mn-lt"/>
                <a:ea typeface="+mn-ea"/>
                <a:cs typeface="+mn-cs"/>
              </a:rPr>
              <a:t>Nulla ante </a:t>
            </a:r>
            <a:r>
              <a:rPr kumimoji="0" lang="en-AU" sz="2000" b="0" i="0" u="none" strike="noStrike" kern="1200" cap="none" spc="0" normalizeH="0" baseline="0" noProof="0" dirty="0" err="1">
                <a:ln>
                  <a:noFill/>
                </a:ln>
                <a:solidFill>
                  <a:schemeClr val="bg1"/>
                </a:solidFill>
                <a:effectLst/>
                <a:uLnTx/>
                <a:uFillTx/>
                <a:latin typeface="+mn-lt"/>
                <a:ea typeface="+mn-ea"/>
                <a:cs typeface="+mn-cs"/>
              </a:rPr>
              <a:t>justo</a:t>
            </a:r>
            <a:r>
              <a:rPr kumimoji="0" lang="en-AU" sz="2000" b="0" i="0" u="none" strike="noStrike" kern="1200" cap="none" spc="0" normalizeH="0" baseline="0" noProof="0" dirty="0">
                <a:ln>
                  <a:noFill/>
                </a:ln>
                <a:solidFill>
                  <a:schemeClr val="bg1"/>
                </a:solidFill>
                <a:effectLst/>
                <a:uLnTx/>
                <a:uFillTx/>
                <a:latin typeface="+mn-lt"/>
                <a:ea typeface="+mn-ea"/>
                <a:cs typeface="+mn-cs"/>
              </a:rPr>
              <a:t>, </a:t>
            </a:r>
            <a:r>
              <a:rPr kumimoji="0" lang="en-AU" sz="2000" b="0" i="0" u="none" strike="noStrike" kern="1200" cap="none" spc="0" normalizeH="0" baseline="0" noProof="0" dirty="0" err="1">
                <a:ln>
                  <a:noFill/>
                </a:ln>
                <a:solidFill>
                  <a:schemeClr val="bg1"/>
                </a:solidFill>
                <a:effectLst/>
                <a:uLnTx/>
                <a:uFillTx/>
                <a:latin typeface="+mn-lt"/>
                <a:ea typeface="+mn-ea"/>
                <a:cs typeface="+mn-cs"/>
              </a:rPr>
              <a:t>ultricies</a:t>
            </a:r>
            <a:r>
              <a:rPr kumimoji="0" lang="en-AU" sz="2000" b="0" i="0" u="none" strike="noStrike" kern="1200" cap="none" spc="0" normalizeH="0" baseline="0" noProof="0" dirty="0">
                <a:ln>
                  <a:noFill/>
                </a:ln>
                <a:solidFill>
                  <a:schemeClr val="bg1"/>
                </a:solidFill>
                <a:effectLst/>
                <a:uLnTx/>
                <a:uFillTx/>
                <a:latin typeface="+mn-lt"/>
                <a:ea typeface="+mn-ea"/>
                <a:cs typeface="+mn-cs"/>
              </a:rPr>
              <a:t> sed nulla </a:t>
            </a:r>
            <a:r>
              <a:rPr kumimoji="0" lang="en-AU" sz="2000" b="0" i="0" u="none" strike="noStrike" kern="1200" cap="none" spc="0" normalizeH="0" baseline="0" noProof="0" dirty="0" err="1">
                <a:ln>
                  <a:noFill/>
                </a:ln>
                <a:solidFill>
                  <a:schemeClr val="bg1"/>
                </a:solidFill>
                <a:effectLst/>
                <a:uLnTx/>
                <a:uFillTx/>
                <a:latin typeface="+mn-lt"/>
                <a:ea typeface="+mn-ea"/>
                <a:cs typeface="+mn-cs"/>
              </a:rPr>
              <a:t>quis</a:t>
            </a:r>
            <a:r>
              <a:rPr kumimoji="0" lang="en-AU" sz="2000" b="0" i="0" u="none" strike="noStrike" kern="1200" cap="none" spc="0" normalizeH="0" baseline="0" noProof="0" dirty="0">
                <a:ln>
                  <a:noFill/>
                </a:ln>
                <a:solidFill>
                  <a:schemeClr val="bg1"/>
                </a:solidFill>
                <a:effectLst/>
                <a:uLnTx/>
                <a:uFillTx/>
                <a:latin typeface="+mn-lt"/>
                <a:ea typeface="+mn-ea"/>
                <a:cs typeface="+mn-cs"/>
              </a:rPr>
              <a:t>, </a:t>
            </a:r>
            <a:r>
              <a:rPr kumimoji="0" lang="en-AU" sz="2000" b="0" i="0" u="none" strike="noStrike" kern="1200" cap="none" spc="0" normalizeH="0" baseline="0" noProof="0" dirty="0" err="1">
                <a:ln>
                  <a:noFill/>
                </a:ln>
                <a:solidFill>
                  <a:schemeClr val="bg1"/>
                </a:solidFill>
                <a:effectLst/>
                <a:uLnTx/>
                <a:uFillTx/>
                <a:latin typeface="+mn-lt"/>
                <a:ea typeface="+mn-ea"/>
                <a:cs typeface="+mn-cs"/>
              </a:rPr>
              <a:t>facilisis</a:t>
            </a:r>
            <a:r>
              <a:rPr kumimoji="0" lang="en-AU" sz="2000" b="0" i="0" u="none" strike="noStrike" kern="1200" cap="none" spc="0" normalizeH="0" baseline="0" noProof="0" dirty="0">
                <a:ln>
                  <a:noFill/>
                </a:ln>
                <a:solidFill>
                  <a:schemeClr val="bg1"/>
                </a:solidFill>
                <a:effectLst/>
                <a:uLnTx/>
                <a:uFillTx/>
                <a:latin typeface="+mn-lt"/>
                <a:ea typeface="+mn-ea"/>
                <a:cs typeface="+mn-cs"/>
              </a:rPr>
              <a:t> </a:t>
            </a:r>
            <a:r>
              <a:rPr kumimoji="0" lang="en-AU" sz="2000" b="0" i="0" u="none" strike="noStrike" kern="1200" cap="none" spc="0" normalizeH="0" baseline="0" noProof="0" dirty="0" err="1">
                <a:ln>
                  <a:noFill/>
                </a:ln>
                <a:solidFill>
                  <a:schemeClr val="bg1"/>
                </a:solidFill>
                <a:effectLst/>
                <a:uLnTx/>
                <a:uFillTx/>
                <a:latin typeface="+mn-lt"/>
                <a:ea typeface="+mn-ea"/>
                <a:cs typeface="+mn-cs"/>
              </a:rPr>
              <a:t>consectetur</a:t>
            </a:r>
            <a:r>
              <a:rPr kumimoji="0" lang="en-AU" sz="2000" b="0" i="0" u="none" strike="noStrike" kern="1200" cap="none" spc="0" normalizeH="0" baseline="0" noProof="0" dirty="0">
                <a:ln>
                  <a:noFill/>
                </a:ln>
                <a:solidFill>
                  <a:schemeClr val="bg1"/>
                </a:solidFill>
                <a:effectLst/>
                <a:uLnTx/>
                <a:uFillTx/>
                <a:latin typeface="+mn-lt"/>
                <a:ea typeface="+mn-ea"/>
                <a:cs typeface="+mn-cs"/>
              </a:rPr>
              <a:t> magna. Morbi </a:t>
            </a:r>
            <a:r>
              <a:rPr kumimoji="0" lang="en-AU" sz="2000" b="0" i="0" u="none" strike="noStrike" kern="1200" cap="none" spc="0" normalizeH="0" baseline="0" noProof="0" dirty="0" err="1">
                <a:ln>
                  <a:noFill/>
                </a:ln>
                <a:solidFill>
                  <a:schemeClr val="bg1"/>
                </a:solidFill>
                <a:effectLst/>
                <a:uLnTx/>
                <a:uFillTx/>
                <a:latin typeface="+mn-lt"/>
                <a:ea typeface="+mn-ea"/>
                <a:cs typeface="+mn-cs"/>
              </a:rPr>
              <a:t>pellentesque</a:t>
            </a:r>
            <a:r>
              <a:rPr kumimoji="0" lang="en-AU" sz="2000" b="0" i="0" u="none" strike="noStrike" kern="1200" cap="none" spc="0" normalizeH="0" baseline="0" noProof="0" dirty="0">
                <a:ln>
                  <a:noFill/>
                </a:ln>
                <a:solidFill>
                  <a:schemeClr val="bg1"/>
                </a:solidFill>
                <a:effectLst/>
                <a:uLnTx/>
                <a:uFillTx/>
                <a:latin typeface="+mn-lt"/>
                <a:ea typeface="+mn-ea"/>
                <a:cs typeface="+mn-cs"/>
              </a:rPr>
              <a:t> </a:t>
            </a:r>
            <a:r>
              <a:rPr kumimoji="0" lang="en-AU" sz="2000" b="0" i="0" u="none" strike="noStrike" kern="1200" cap="none" spc="0" normalizeH="0" baseline="0" noProof="0" dirty="0" err="1">
                <a:ln>
                  <a:noFill/>
                </a:ln>
                <a:solidFill>
                  <a:schemeClr val="bg1"/>
                </a:solidFill>
                <a:effectLst/>
                <a:uLnTx/>
                <a:uFillTx/>
                <a:latin typeface="+mn-lt"/>
                <a:ea typeface="+mn-ea"/>
                <a:cs typeface="+mn-cs"/>
              </a:rPr>
              <a:t>turpis</a:t>
            </a:r>
            <a:r>
              <a:rPr kumimoji="0" lang="en-AU" sz="2000" b="0" i="0" u="none" strike="noStrike" kern="1200" cap="none" spc="0" normalizeH="0" baseline="0" noProof="0" dirty="0">
                <a:ln>
                  <a:noFill/>
                </a:ln>
                <a:solidFill>
                  <a:schemeClr val="bg1"/>
                </a:solidFill>
                <a:effectLst/>
                <a:uLnTx/>
                <a:uFillTx/>
                <a:latin typeface="+mn-lt"/>
                <a:ea typeface="+mn-ea"/>
                <a:cs typeface="+mn-cs"/>
              </a:rPr>
              <a:t> vel </a:t>
            </a:r>
            <a:r>
              <a:rPr kumimoji="0" lang="en-AU" sz="2000" b="0" i="0" u="none" strike="noStrike" kern="1200" cap="none" spc="0" normalizeH="0" baseline="0" noProof="0" dirty="0" err="1">
                <a:ln>
                  <a:noFill/>
                </a:ln>
                <a:solidFill>
                  <a:schemeClr val="bg1"/>
                </a:solidFill>
                <a:effectLst/>
                <a:uLnTx/>
                <a:uFillTx/>
                <a:latin typeface="+mn-lt"/>
                <a:ea typeface="+mn-ea"/>
                <a:cs typeface="+mn-cs"/>
              </a:rPr>
              <a:t>nisl</a:t>
            </a:r>
            <a:r>
              <a:rPr kumimoji="0" lang="en-AU" sz="2000" b="0" i="0" u="none" strike="noStrike" kern="1200" cap="none" spc="0" normalizeH="0" baseline="0" noProof="0" dirty="0">
                <a:ln>
                  <a:noFill/>
                </a:ln>
                <a:solidFill>
                  <a:schemeClr val="bg1"/>
                </a:solidFill>
                <a:effectLst/>
                <a:uLnTx/>
                <a:uFillTx/>
                <a:latin typeface="+mn-lt"/>
                <a:ea typeface="+mn-ea"/>
                <a:cs typeface="+mn-cs"/>
              </a:rPr>
              <a:t> </a:t>
            </a:r>
            <a:r>
              <a:rPr kumimoji="0" lang="en-AU" sz="2000" b="0" i="0" u="none" strike="noStrike" kern="1200" cap="none" spc="0" normalizeH="0" baseline="0" noProof="0" dirty="0" err="1">
                <a:ln>
                  <a:noFill/>
                </a:ln>
                <a:solidFill>
                  <a:schemeClr val="bg1"/>
                </a:solidFill>
                <a:effectLst/>
                <a:uLnTx/>
                <a:uFillTx/>
                <a:latin typeface="+mn-lt"/>
                <a:ea typeface="+mn-ea"/>
                <a:cs typeface="+mn-cs"/>
              </a:rPr>
              <a:t>scelerisque</a:t>
            </a:r>
            <a:r>
              <a:rPr kumimoji="0" lang="en-AU" sz="2000" b="0" i="0" u="none" strike="noStrike" kern="1200" cap="none" spc="0" normalizeH="0" baseline="0" noProof="0" dirty="0">
                <a:ln>
                  <a:noFill/>
                </a:ln>
                <a:solidFill>
                  <a:schemeClr val="bg1"/>
                </a:solidFill>
                <a:effectLst/>
                <a:uLnTx/>
                <a:uFillTx/>
                <a:latin typeface="+mn-lt"/>
                <a:ea typeface="+mn-ea"/>
                <a:cs typeface="+mn-cs"/>
              </a:rPr>
              <a:t> </a:t>
            </a:r>
            <a:r>
              <a:rPr kumimoji="0" lang="en-AU" sz="2000" b="0" i="0" u="none" strike="noStrike" kern="1200" cap="none" spc="0" normalizeH="0" baseline="0" noProof="0" dirty="0" err="1">
                <a:ln>
                  <a:noFill/>
                </a:ln>
                <a:solidFill>
                  <a:schemeClr val="bg1"/>
                </a:solidFill>
                <a:effectLst/>
                <a:uLnTx/>
                <a:uFillTx/>
                <a:latin typeface="+mn-lt"/>
                <a:ea typeface="+mn-ea"/>
                <a:cs typeface="+mn-cs"/>
              </a:rPr>
              <a:t>hendrerit</a:t>
            </a:r>
            <a:r>
              <a:rPr kumimoji="0" lang="en-AU" sz="2000" b="0" i="0" u="none" strike="noStrike" kern="1200" cap="none" spc="0" normalizeH="0" baseline="0" noProof="0" dirty="0">
                <a:ln>
                  <a:noFill/>
                </a:ln>
                <a:solidFill>
                  <a:schemeClr val="bg1"/>
                </a:solidFill>
                <a:effectLst/>
                <a:uLnTx/>
                <a:uFillTx/>
                <a:latin typeface="+mn-lt"/>
                <a:ea typeface="+mn-ea"/>
                <a:cs typeface="+mn-cs"/>
              </a:rPr>
              <a:t> </a:t>
            </a:r>
            <a:r>
              <a:rPr kumimoji="0" lang="en-AU" sz="2000" b="0" i="0" u="none" strike="noStrike" kern="1200" cap="none" spc="0" normalizeH="0" baseline="0" noProof="0" dirty="0" err="1">
                <a:ln>
                  <a:noFill/>
                </a:ln>
                <a:solidFill>
                  <a:schemeClr val="bg1"/>
                </a:solidFill>
                <a:effectLst/>
                <a:uLnTx/>
                <a:uFillTx/>
                <a:latin typeface="+mn-lt"/>
                <a:ea typeface="+mn-ea"/>
                <a:cs typeface="+mn-cs"/>
              </a:rPr>
              <a:t>ut</a:t>
            </a:r>
            <a:r>
              <a:rPr kumimoji="0" lang="en-AU" sz="2000" b="0" i="0" u="none" strike="noStrike" kern="1200" cap="none" spc="0" normalizeH="0" baseline="0" noProof="0" dirty="0">
                <a:ln>
                  <a:noFill/>
                </a:ln>
                <a:solidFill>
                  <a:schemeClr val="bg1"/>
                </a:solidFill>
                <a:effectLst/>
                <a:uLnTx/>
                <a:uFillTx/>
                <a:latin typeface="+mn-lt"/>
                <a:ea typeface="+mn-ea"/>
                <a:cs typeface="+mn-cs"/>
              </a:rPr>
              <a:t> pharetra </a:t>
            </a:r>
            <a:r>
              <a:rPr kumimoji="0" lang="en-AU" sz="2000" b="0" i="0" u="none" strike="noStrike" kern="1200" cap="none" spc="0" normalizeH="0" baseline="0" noProof="0" dirty="0" err="1">
                <a:ln>
                  <a:noFill/>
                </a:ln>
                <a:solidFill>
                  <a:schemeClr val="bg1"/>
                </a:solidFill>
                <a:effectLst/>
                <a:uLnTx/>
                <a:uFillTx/>
                <a:latin typeface="+mn-lt"/>
                <a:ea typeface="+mn-ea"/>
                <a:cs typeface="+mn-cs"/>
              </a:rPr>
              <a:t>lacus</a:t>
            </a:r>
            <a:r>
              <a:rPr kumimoji="0" lang="en-AU" sz="2000" b="0" i="0" u="none" strike="noStrike" kern="1200" cap="none" spc="0" normalizeH="0" baseline="0" noProof="0" dirty="0">
                <a:ln>
                  <a:noFill/>
                </a:ln>
                <a:solidFill>
                  <a:schemeClr val="bg1"/>
                </a:solidFill>
                <a:effectLst/>
                <a:uLnTx/>
                <a:uFillTx/>
                <a:latin typeface="+mn-lt"/>
                <a:ea typeface="+mn-ea"/>
                <a:cs typeface="+mn-cs"/>
              </a:rPr>
              <a:t>.</a:t>
            </a:r>
            <a:endParaRPr kumimoji="0" lang="en-AU" sz="2000" b="0" i="0" u="none" strike="noStrike" kern="1200" cap="none" spc="0" normalizeH="0" baseline="0" noProof="0" dirty="0">
              <a:ln>
                <a:noFill/>
              </a:ln>
              <a:solidFill>
                <a:schemeClr val="bg1"/>
              </a:solidFill>
              <a:effectLst/>
              <a:uLnTx/>
              <a:uFillTx/>
              <a:latin typeface="+mn-lt"/>
              <a:ea typeface="+mn-ea"/>
              <a:cs typeface="+mn-cs"/>
            </a:endParaRPr>
          </a:p>
          <a:p>
            <a:pPr algn="l">
              <a:spcBef>
                <a:spcPts val="1200"/>
              </a:spcBef>
            </a:pPr>
            <a:endParaRPr lang="en-US" sz="2000" dirty="0"/>
          </a:p>
        </p:txBody>
      </p:sp>
      <p:sp>
        <p:nvSpPr>
          <p:cNvPr id="16" name="Text Placeholder 15"/>
          <p:cNvSpPr>
            <a:spLocks noGrp="1"/>
          </p:cNvSpPr>
          <p:nvPr>
            <p:ph type="body" sz="quarter" idx="11" hasCustomPrompt="1"/>
          </p:nvPr>
        </p:nvSpPr>
        <p:spPr>
          <a:xfrm>
            <a:off x="369194" y="1155770"/>
            <a:ext cx="5194478" cy="2057728"/>
          </a:xfrm>
        </p:spPr>
        <p:txBody>
          <a:bodyPr>
            <a:normAutofit/>
          </a:bodyPr>
          <a:lstStyle>
            <a:lvl1pPr marL="0" marR="0" indent="0" algn="l" defTabSz="914400" rtl="0" eaLnBrk="1" fontAlgn="auto" latinLnBrk="0" hangingPunct="1">
              <a:lnSpc>
                <a:spcPct val="90000"/>
              </a:lnSpc>
              <a:spcBef>
                <a:spcPct val="0"/>
              </a:spcBef>
              <a:spcAft>
                <a:spcPts val="0"/>
              </a:spcAft>
              <a:buClrTx/>
              <a:buSzTx/>
              <a:buFontTx/>
              <a:buNone/>
              <a:defRPr lang="en-AU" sz="4400" b="1" kern="1200" noProof="0" dirty="0">
                <a:solidFill>
                  <a:schemeClr val="accent3"/>
                </a:solidFill>
                <a:latin typeface="+mn-lt"/>
                <a:ea typeface="+mj-ea"/>
                <a:cs typeface="+mj-cs"/>
              </a:defRPr>
            </a:lvl1pPr>
          </a:lstStyle>
          <a:p>
            <a:pPr marL="0" marR="0" lvl="0" indent="0" algn="l" defTabSz="914400" rtl="0" eaLnBrk="1" fontAlgn="auto" latinLnBrk="0" hangingPunct="1">
              <a:lnSpc>
                <a:spcPct val="100000"/>
              </a:lnSpc>
              <a:spcBef>
                <a:spcPts val="1200"/>
              </a:spcBef>
              <a:spcAft>
                <a:spcPts val="0"/>
              </a:spcAft>
              <a:buClrTx/>
              <a:buSzTx/>
              <a:buFontTx/>
              <a:buNone/>
              <a:defRPr/>
            </a:pPr>
            <a:r>
              <a:rPr kumimoji="0" lang="en-US" sz="4200" b="1" i="0" u="none" strike="noStrike" kern="1200" cap="none" spc="0" normalizeH="0" baseline="0" noProof="0" dirty="0">
                <a:ln>
                  <a:noFill/>
                </a:ln>
                <a:solidFill>
                  <a:schemeClr val="accent3"/>
                </a:solidFill>
                <a:effectLst/>
                <a:uLnTx/>
                <a:uFillTx/>
                <a:latin typeface="Calibri" panose="020F0502020204030204"/>
                <a:ea typeface="+mj-ea"/>
                <a:cs typeface="+mj-cs"/>
              </a:rPr>
              <a:t>Example expanded title for presentation,</a:t>
            </a:r>
            <a:br>
              <a:rPr kumimoji="0" lang="en-US" sz="4200" b="1" i="0" u="none" strike="noStrike" kern="1200" cap="none" spc="0" normalizeH="0" baseline="0" noProof="0" dirty="0">
                <a:ln>
                  <a:noFill/>
                </a:ln>
                <a:solidFill>
                  <a:schemeClr val="accent3"/>
                </a:solidFill>
                <a:effectLst/>
                <a:uLnTx/>
                <a:uFillTx/>
                <a:latin typeface="Calibri" panose="020F0502020204030204"/>
                <a:ea typeface="+mj-ea"/>
                <a:cs typeface="+mj-cs"/>
              </a:rPr>
            </a:br>
            <a:r>
              <a:rPr kumimoji="0" lang="en-US" sz="4200" b="1" i="0" u="none" strike="noStrike" kern="1200" cap="none" spc="0" normalizeH="0" baseline="0" noProof="0" dirty="0">
                <a:ln>
                  <a:noFill/>
                </a:ln>
                <a:solidFill>
                  <a:schemeClr val="accent3"/>
                </a:solidFill>
                <a:effectLst/>
                <a:uLnTx/>
                <a:uFillTx/>
                <a:latin typeface="Calibri" panose="020F0502020204030204"/>
                <a:ea typeface="+mj-ea"/>
                <a:cs typeface="+mj-cs"/>
              </a:rPr>
              <a:t>third line.</a:t>
            </a:r>
            <a:endParaRPr kumimoji="0" lang="en-AU" sz="4200" b="0" i="0" u="none" strike="noStrike" kern="1200" cap="none" spc="0" normalizeH="0" baseline="0" noProof="0" dirty="0">
              <a:ln>
                <a:noFill/>
              </a:ln>
              <a:solidFill>
                <a:schemeClr val="accent3"/>
              </a:solidFill>
              <a:effectLst/>
              <a:uLnTx/>
              <a:uFillTx/>
              <a:latin typeface="+mn-lt"/>
              <a:ea typeface="+mn-ea"/>
              <a:cs typeface="+mn-cs"/>
            </a:endParaRPr>
          </a:p>
        </p:txBody>
      </p:sp>
      <p:sp>
        <p:nvSpPr>
          <p:cNvPr id="17" name="TextBox 16"/>
          <p:cNvSpPr txBox="1"/>
          <p:nvPr userDrawn="1"/>
        </p:nvSpPr>
        <p:spPr>
          <a:xfrm>
            <a:off x="8706118" y="193183"/>
            <a:ext cx="3485882" cy="1864615"/>
          </a:xfrm>
          <a:prstGeom prst="rect">
            <a:avLst/>
          </a:prstGeom>
        </p:spPr>
        <p:txBody>
          <a:bodyPr vert="horz" wrap="square" lIns="0" tIns="0" rIns="0" bIns="0" numCol="2" spcCol="360000" rtlCol="0" anchor="ctr" anchorCtr="0">
            <a:normAutofit/>
          </a:bodyPr>
          <a:lstStyle/>
          <a:p>
            <a:pPr algn="l">
              <a:spcBef>
                <a:spcPts val="1200"/>
              </a:spcBef>
            </a:pPr>
            <a:endParaRPr lang="en-US" sz="1800" dirty="0"/>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Half colour | Indigenous">
    <p:spTree>
      <p:nvGrpSpPr>
        <p:cNvPr id="1" name=""/>
        <p:cNvGrpSpPr/>
        <p:nvPr/>
      </p:nvGrpSpPr>
      <p:grpSpPr>
        <a:xfrm>
          <a:off x="0" y="0"/>
          <a:ext cx="0" cy="0"/>
          <a:chOff x="0" y="0"/>
          <a:chExt cx="0" cy="0"/>
        </a:xfrm>
      </p:grpSpPr>
      <p:sp>
        <p:nvSpPr>
          <p:cNvPr id="8" name="Rectangle 7"/>
          <p:cNvSpPr/>
          <p:nvPr/>
        </p:nvSpPr>
        <p:spPr>
          <a:xfrm>
            <a:off x="0" y="0"/>
            <a:ext cx="6014720" cy="6858000"/>
          </a:xfrm>
          <a:prstGeom prst="rect">
            <a:avLst/>
          </a:prstGeom>
          <a:solidFill>
            <a:srgbClr val="28A1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28A1BD"/>
              </a:solidFill>
            </a:endParaRPr>
          </a:p>
        </p:txBody>
      </p:sp>
      <p:sp>
        <p:nvSpPr>
          <p:cNvPr id="17" name="TextBox 16"/>
          <p:cNvSpPr txBox="1"/>
          <p:nvPr/>
        </p:nvSpPr>
        <p:spPr>
          <a:xfrm>
            <a:off x="8706118" y="193183"/>
            <a:ext cx="3485882" cy="1864615"/>
          </a:xfrm>
          <a:prstGeom prst="rect">
            <a:avLst/>
          </a:prstGeom>
        </p:spPr>
        <p:txBody>
          <a:bodyPr vert="horz" wrap="square" lIns="0" tIns="0" rIns="0" bIns="0" numCol="2" spcCol="360000" rtlCol="0" anchor="ctr" anchorCtr="0">
            <a:normAutofit/>
          </a:bodyPr>
          <a:lstStyle/>
          <a:p>
            <a:pPr algn="l">
              <a:spcBef>
                <a:spcPts val="1200"/>
              </a:spcBef>
            </a:pPr>
            <a:endParaRPr lang="en-US" sz="1800" dirty="0"/>
          </a:p>
        </p:txBody>
      </p:sp>
      <p:pic>
        <p:nvPicPr>
          <p:cNvPr id="3" name="Picture 2"/>
          <p:cNvPicPr>
            <a:picLocks noChangeAspect="1"/>
          </p:cNvPicPr>
          <p:nvPr userDrawn="1"/>
        </p:nvPicPr>
        <p:blipFill rotWithShape="1">
          <a:blip r:embed="rId2"/>
          <a:srcRect l="13219" r="18193" b="70238"/>
          <a:stretch>
            <a:fillRect/>
          </a:stretch>
        </p:blipFill>
        <p:spPr>
          <a:xfrm>
            <a:off x="-1" y="4761763"/>
            <a:ext cx="6014721" cy="2096237"/>
          </a:xfrm>
          <a:prstGeom prst="rect">
            <a:avLst/>
          </a:prstGeom>
        </p:spPr>
      </p:pic>
      <p:sp>
        <p:nvSpPr>
          <p:cNvPr id="15" name="Subtitle 2"/>
          <p:cNvSpPr>
            <a:spLocks noGrp="1"/>
          </p:cNvSpPr>
          <p:nvPr>
            <p:ph type="subTitle" idx="4294967295" hasCustomPrompt="1"/>
          </p:nvPr>
        </p:nvSpPr>
        <p:spPr>
          <a:xfrm>
            <a:off x="6473524" y="2906590"/>
            <a:ext cx="5272008" cy="2437667"/>
          </a:xfrm>
        </p:spPr>
        <p:txBody>
          <a:bodyPr vert="horz" lIns="9000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lang="en-US" sz="2400" kern="1200" dirty="0">
                <a:solidFill>
                  <a:schemeClr val="tx1"/>
                </a:solidFill>
                <a:latin typeface="+mn-lt"/>
                <a:ea typeface="+mn-ea"/>
                <a:cs typeface="+mn-cs"/>
              </a:defRPr>
            </a:lvl1pPr>
          </a:lstStyle>
          <a:p>
            <a:pPr lvl="0"/>
            <a:r>
              <a:rPr lang="en-AU" sz="2000" dirty="0"/>
              <a:t>Lorem ipsum </a:t>
            </a:r>
            <a:r>
              <a:rPr lang="en-AU" sz="2000" dirty="0" err="1"/>
              <a:t>dolor</a:t>
            </a:r>
            <a:r>
              <a:rPr lang="en-AU" sz="2000" dirty="0"/>
              <a:t> sit </a:t>
            </a:r>
            <a:r>
              <a:rPr lang="en-AU" sz="2000" dirty="0" err="1"/>
              <a:t>amet</a:t>
            </a:r>
            <a:r>
              <a:rPr lang="en-AU" sz="2000" dirty="0"/>
              <a:t>, </a:t>
            </a:r>
            <a:r>
              <a:rPr lang="en-AU" sz="2000" dirty="0" err="1"/>
              <a:t>consectetur</a:t>
            </a:r>
            <a:r>
              <a:rPr lang="en-AU" sz="2000" dirty="0"/>
              <a:t> </a:t>
            </a:r>
            <a:r>
              <a:rPr lang="en-AU" sz="2000" dirty="0" err="1"/>
              <a:t>adipiscing</a:t>
            </a:r>
            <a:r>
              <a:rPr lang="en-AU" sz="2000" dirty="0"/>
              <a:t> </a:t>
            </a:r>
            <a:r>
              <a:rPr lang="en-AU" sz="2000" dirty="0" err="1"/>
              <a:t>elit</a:t>
            </a:r>
            <a:r>
              <a:rPr lang="en-AU" sz="2000" dirty="0"/>
              <a:t>. </a:t>
            </a:r>
            <a:r>
              <a:rPr lang="en-AU" sz="2000" dirty="0" err="1"/>
              <a:t>Suspendisse</a:t>
            </a:r>
            <a:r>
              <a:rPr lang="en-AU" sz="2000" dirty="0"/>
              <a:t> et </a:t>
            </a:r>
            <a:r>
              <a:rPr lang="en-AU" sz="2000" dirty="0" err="1"/>
              <a:t>vehicula</a:t>
            </a:r>
            <a:r>
              <a:rPr lang="en-AU" sz="2000" dirty="0"/>
              <a:t> </a:t>
            </a:r>
            <a:r>
              <a:rPr lang="en-AU" sz="2000" dirty="0" err="1"/>
              <a:t>risus</a:t>
            </a:r>
            <a:r>
              <a:rPr lang="en-AU" sz="2000" dirty="0"/>
              <a:t>. </a:t>
            </a:r>
            <a:r>
              <a:rPr lang="en-AU" sz="2000" dirty="0" err="1"/>
              <a:t>Mauris</a:t>
            </a:r>
            <a:r>
              <a:rPr lang="en-AU" sz="2000" dirty="0"/>
              <a:t> </a:t>
            </a:r>
            <a:r>
              <a:rPr lang="en-AU" sz="2000" dirty="0" err="1"/>
              <a:t>aliquet</a:t>
            </a:r>
            <a:r>
              <a:rPr lang="en-AU" sz="2000" dirty="0"/>
              <a:t> </a:t>
            </a:r>
            <a:r>
              <a:rPr lang="en-AU" sz="2000" dirty="0" err="1"/>
              <a:t>lectus</a:t>
            </a:r>
            <a:r>
              <a:rPr lang="en-AU" sz="2000" dirty="0"/>
              <a:t> </a:t>
            </a:r>
            <a:r>
              <a:rPr lang="en-AU" sz="2000" dirty="0" err="1"/>
              <a:t>urna</a:t>
            </a:r>
            <a:r>
              <a:rPr lang="en-AU" sz="2000" dirty="0"/>
              <a:t>, id cursus </a:t>
            </a:r>
            <a:r>
              <a:rPr lang="en-AU" sz="2000" dirty="0" err="1"/>
              <a:t>urna</a:t>
            </a:r>
            <a:r>
              <a:rPr lang="en-AU" sz="2000" dirty="0"/>
              <a:t> </a:t>
            </a:r>
            <a:r>
              <a:rPr lang="en-AU" sz="2000" dirty="0" err="1"/>
              <a:t>dapibus</a:t>
            </a:r>
            <a:r>
              <a:rPr lang="en-AU" sz="2000" dirty="0"/>
              <a:t> </a:t>
            </a:r>
            <a:r>
              <a:rPr lang="en-AU" sz="2000" dirty="0" err="1"/>
              <a:t>eu</a:t>
            </a:r>
            <a:r>
              <a:rPr lang="en-AU" sz="2000" dirty="0"/>
              <a:t>. </a:t>
            </a:r>
            <a:endParaRPr lang="en-AU" sz="2000" dirty="0"/>
          </a:p>
          <a:p>
            <a:pPr lvl="0"/>
            <a:r>
              <a:rPr lang="en-AU" sz="2000" dirty="0" err="1"/>
              <a:t>Nulla</a:t>
            </a:r>
            <a:r>
              <a:rPr lang="en-AU" sz="2000" dirty="0"/>
              <a:t> ante </a:t>
            </a:r>
            <a:r>
              <a:rPr lang="en-AU" sz="2000" dirty="0" err="1"/>
              <a:t>justo</a:t>
            </a:r>
            <a:r>
              <a:rPr lang="en-AU" sz="2000" dirty="0"/>
              <a:t>, </a:t>
            </a:r>
            <a:r>
              <a:rPr lang="en-AU" sz="2000" dirty="0" err="1"/>
              <a:t>ultricies</a:t>
            </a:r>
            <a:r>
              <a:rPr lang="en-AU" sz="2000" dirty="0"/>
              <a:t> </a:t>
            </a:r>
            <a:r>
              <a:rPr lang="en-AU" sz="2000" dirty="0" err="1"/>
              <a:t>sed</a:t>
            </a:r>
            <a:r>
              <a:rPr lang="en-AU" sz="2000" dirty="0"/>
              <a:t> </a:t>
            </a:r>
            <a:r>
              <a:rPr lang="en-AU" sz="2000" dirty="0" err="1"/>
              <a:t>nulla</a:t>
            </a:r>
            <a:r>
              <a:rPr lang="en-AU" sz="2000" dirty="0"/>
              <a:t> </a:t>
            </a:r>
            <a:r>
              <a:rPr lang="en-AU" sz="2000" dirty="0" err="1"/>
              <a:t>quis</a:t>
            </a:r>
            <a:r>
              <a:rPr lang="en-AU" sz="2000" dirty="0"/>
              <a:t>, </a:t>
            </a:r>
            <a:r>
              <a:rPr lang="en-AU" sz="2000" dirty="0" err="1"/>
              <a:t>facilisis</a:t>
            </a:r>
            <a:r>
              <a:rPr lang="en-AU" sz="2000" dirty="0"/>
              <a:t> </a:t>
            </a:r>
            <a:r>
              <a:rPr lang="en-AU" sz="2000" dirty="0" err="1"/>
              <a:t>consectetur</a:t>
            </a:r>
            <a:r>
              <a:rPr lang="en-AU" sz="2000" dirty="0"/>
              <a:t> magna. Morbi </a:t>
            </a:r>
            <a:r>
              <a:rPr lang="en-AU" sz="2000" dirty="0" err="1"/>
              <a:t>pellentesque</a:t>
            </a:r>
            <a:r>
              <a:rPr lang="en-AU" sz="2000" dirty="0"/>
              <a:t> </a:t>
            </a:r>
            <a:r>
              <a:rPr lang="en-AU" sz="2000" dirty="0" err="1"/>
              <a:t>turpis</a:t>
            </a:r>
            <a:r>
              <a:rPr lang="en-AU" sz="2000" dirty="0"/>
              <a:t> </a:t>
            </a:r>
            <a:r>
              <a:rPr lang="en-AU" sz="2000" dirty="0" err="1"/>
              <a:t>vel</a:t>
            </a:r>
            <a:r>
              <a:rPr lang="en-AU" sz="2000" dirty="0"/>
              <a:t> </a:t>
            </a:r>
            <a:r>
              <a:rPr lang="en-AU" sz="2000" dirty="0" err="1"/>
              <a:t>nisl</a:t>
            </a:r>
            <a:r>
              <a:rPr lang="en-AU" sz="2000" dirty="0"/>
              <a:t> </a:t>
            </a:r>
            <a:r>
              <a:rPr lang="en-AU" sz="2000" dirty="0" err="1"/>
              <a:t>scelerisque</a:t>
            </a:r>
            <a:r>
              <a:rPr lang="en-AU" sz="2000" dirty="0"/>
              <a:t> </a:t>
            </a:r>
            <a:r>
              <a:rPr lang="en-AU" sz="2000" dirty="0" err="1"/>
              <a:t>hendrerit</a:t>
            </a:r>
            <a:r>
              <a:rPr lang="en-AU" sz="2000" dirty="0"/>
              <a:t> </a:t>
            </a:r>
            <a:r>
              <a:rPr lang="en-AU" sz="2000" dirty="0" err="1"/>
              <a:t>ut</a:t>
            </a:r>
            <a:r>
              <a:rPr lang="en-AU" sz="2000" dirty="0"/>
              <a:t> pharetra </a:t>
            </a:r>
            <a:r>
              <a:rPr lang="en-AU" sz="2000" dirty="0" err="1"/>
              <a:t>lacus</a:t>
            </a:r>
            <a:r>
              <a:rPr lang="en-AU" sz="2000" dirty="0"/>
              <a:t>.</a:t>
            </a:r>
            <a:endParaRPr lang="en-US" sz="2000" dirty="0"/>
          </a:p>
        </p:txBody>
      </p:sp>
      <p:sp>
        <p:nvSpPr>
          <p:cNvPr id="18" name="Title 1"/>
          <p:cNvSpPr>
            <a:spLocks noGrp="1"/>
          </p:cNvSpPr>
          <p:nvPr>
            <p:ph type="ctrTitle" idx="9" hasCustomPrompt="1"/>
          </p:nvPr>
        </p:nvSpPr>
        <p:spPr>
          <a:xfrm>
            <a:off x="6473524" y="604785"/>
            <a:ext cx="5272008" cy="2032547"/>
          </a:xfrm>
        </p:spPr>
        <p:txBody>
          <a:bodyPr vert="horz" lIns="91440" tIns="45720" rIns="91440" bIns="45720" rtlCol="0" anchor="t">
            <a:noAutofit/>
          </a:bodyPr>
          <a:lstStyle>
            <a:lvl1pPr>
              <a:defRPr lang="en-US" sz="4400" baseline="0" dirty="0">
                <a:solidFill>
                  <a:schemeClr val="accent1"/>
                </a:solidFill>
              </a:defRPr>
            </a:lvl1pPr>
          </a:lstStyle>
          <a:p>
            <a:r>
              <a:rPr lang="en-US" b="1" dirty="0">
                <a:solidFill>
                  <a:srgbClr val="28A1BD"/>
                </a:solidFill>
                <a:latin typeface="+mn-lt"/>
              </a:rPr>
              <a:t>Example expanded title for presentation,</a:t>
            </a:r>
            <a:br>
              <a:rPr lang="en-US" b="1" dirty="0">
                <a:solidFill>
                  <a:srgbClr val="28A1BD"/>
                </a:solidFill>
                <a:latin typeface="+mn-lt"/>
              </a:rPr>
            </a:br>
            <a:r>
              <a:rPr lang="en-US" b="1" dirty="0">
                <a:solidFill>
                  <a:srgbClr val="28A1BD"/>
                </a:solidFill>
                <a:latin typeface="+mn-lt"/>
              </a:rPr>
              <a:t>third line.</a:t>
            </a:r>
            <a:endParaRPr lang="en-US" b="1" dirty="0">
              <a:solidFill>
                <a:srgbClr val="28A1BD"/>
              </a:solidFill>
              <a:latin typeface="+mn-lt"/>
            </a:endParaRPr>
          </a:p>
        </p:txBody>
      </p:sp>
      <p:sp>
        <p:nvSpPr>
          <p:cNvPr id="19" name="Text Placeholder 13"/>
          <p:cNvSpPr>
            <a:spLocks noGrp="1"/>
          </p:cNvSpPr>
          <p:nvPr>
            <p:ph type="body" sz="quarter" idx="10" hasCustomPrompt="1"/>
          </p:nvPr>
        </p:nvSpPr>
        <p:spPr>
          <a:xfrm>
            <a:off x="373575" y="2906590"/>
            <a:ext cx="5190097" cy="2438400"/>
          </a:xfrm>
        </p:spPr>
        <p:txBody>
          <a:bodyPr/>
          <a:lstStyle>
            <a:lvl1pPr marL="0" marR="0" indent="0" algn="l" defTabSz="914400" rtl="0" eaLnBrk="1" fontAlgn="auto" latinLnBrk="0" hangingPunct="1">
              <a:lnSpc>
                <a:spcPct val="100000"/>
              </a:lnSpc>
              <a:spcBef>
                <a:spcPts val="0"/>
              </a:spcBef>
              <a:spcAft>
                <a:spcPts val="600"/>
              </a:spcAft>
              <a:buClrTx/>
              <a:buSzTx/>
              <a:buFontTx/>
              <a:buNone/>
              <a:defRPr>
                <a:solidFill>
                  <a:schemeClr val="bg1"/>
                </a:solidFill>
              </a:defRPr>
            </a:lvl1pPr>
          </a:lstStyle>
          <a:p>
            <a:pPr marL="0" marR="0" lvl="0" indent="0" algn="l" defTabSz="914400" rtl="0" eaLnBrk="1" fontAlgn="auto" latinLnBrk="0" hangingPunct="1">
              <a:lnSpc>
                <a:spcPct val="100000"/>
              </a:lnSpc>
              <a:spcBef>
                <a:spcPts val="0"/>
              </a:spcBef>
              <a:spcAft>
                <a:spcPts val="600"/>
              </a:spcAft>
              <a:buClrTx/>
              <a:buSzTx/>
              <a:buFontTx/>
              <a:buNone/>
              <a:defRPr/>
            </a:pPr>
            <a:r>
              <a:rPr kumimoji="0" lang="en-AU" sz="2000" b="0" i="0" u="none" strike="noStrike" kern="1200" cap="none" spc="0" normalizeH="0" baseline="0" noProof="0" dirty="0">
                <a:ln>
                  <a:noFill/>
                </a:ln>
                <a:solidFill>
                  <a:schemeClr val="bg1"/>
                </a:solidFill>
                <a:effectLst/>
                <a:uLnTx/>
                <a:uFillTx/>
                <a:latin typeface="+mn-lt"/>
                <a:ea typeface="+mn-ea"/>
                <a:cs typeface="+mn-cs"/>
              </a:rPr>
              <a:t>Lorem ipsum </a:t>
            </a:r>
            <a:r>
              <a:rPr kumimoji="0" lang="en-AU" sz="2000" b="0" i="0" u="none" strike="noStrike" kern="1200" cap="none" spc="0" normalizeH="0" baseline="0" noProof="0" dirty="0" err="1">
                <a:ln>
                  <a:noFill/>
                </a:ln>
                <a:solidFill>
                  <a:schemeClr val="bg1"/>
                </a:solidFill>
                <a:effectLst/>
                <a:uLnTx/>
                <a:uFillTx/>
                <a:latin typeface="+mn-lt"/>
                <a:ea typeface="+mn-ea"/>
                <a:cs typeface="+mn-cs"/>
              </a:rPr>
              <a:t>dolor</a:t>
            </a:r>
            <a:r>
              <a:rPr kumimoji="0" lang="en-AU" sz="2000" b="0" i="0" u="none" strike="noStrike" kern="1200" cap="none" spc="0" normalizeH="0" baseline="0" noProof="0" dirty="0">
                <a:ln>
                  <a:noFill/>
                </a:ln>
                <a:solidFill>
                  <a:schemeClr val="bg1"/>
                </a:solidFill>
                <a:effectLst/>
                <a:uLnTx/>
                <a:uFillTx/>
                <a:latin typeface="+mn-lt"/>
                <a:ea typeface="+mn-ea"/>
                <a:cs typeface="+mn-cs"/>
              </a:rPr>
              <a:t> sit </a:t>
            </a:r>
            <a:r>
              <a:rPr kumimoji="0" lang="en-AU" sz="2000" b="0" i="0" u="none" strike="noStrike" kern="1200" cap="none" spc="0" normalizeH="0" baseline="0" noProof="0" dirty="0" err="1">
                <a:ln>
                  <a:noFill/>
                </a:ln>
                <a:solidFill>
                  <a:schemeClr val="bg1"/>
                </a:solidFill>
                <a:effectLst/>
                <a:uLnTx/>
                <a:uFillTx/>
                <a:latin typeface="+mn-lt"/>
                <a:ea typeface="+mn-ea"/>
                <a:cs typeface="+mn-cs"/>
              </a:rPr>
              <a:t>amet</a:t>
            </a:r>
            <a:r>
              <a:rPr kumimoji="0" lang="en-AU" sz="2000" b="0" i="0" u="none" strike="noStrike" kern="1200" cap="none" spc="0" normalizeH="0" baseline="0" noProof="0" dirty="0">
                <a:ln>
                  <a:noFill/>
                </a:ln>
                <a:solidFill>
                  <a:schemeClr val="bg1"/>
                </a:solidFill>
                <a:effectLst/>
                <a:uLnTx/>
                <a:uFillTx/>
                <a:latin typeface="+mn-lt"/>
                <a:ea typeface="+mn-ea"/>
                <a:cs typeface="+mn-cs"/>
              </a:rPr>
              <a:t>, </a:t>
            </a:r>
            <a:r>
              <a:rPr kumimoji="0" lang="en-AU" sz="2000" b="0" i="0" u="none" strike="noStrike" kern="1200" cap="none" spc="0" normalizeH="0" baseline="0" noProof="0" dirty="0" err="1">
                <a:ln>
                  <a:noFill/>
                </a:ln>
                <a:solidFill>
                  <a:schemeClr val="bg1"/>
                </a:solidFill>
                <a:effectLst/>
                <a:uLnTx/>
                <a:uFillTx/>
                <a:latin typeface="+mn-lt"/>
                <a:ea typeface="+mn-ea"/>
                <a:cs typeface="+mn-cs"/>
              </a:rPr>
              <a:t>consectetur</a:t>
            </a:r>
            <a:r>
              <a:rPr kumimoji="0" lang="en-AU" sz="2000" b="0" i="0" u="none" strike="noStrike" kern="1200" cap="none" spc="0" normalizeH="0" baseline="0" noProof="0" dirty="0">
                <a:ln>
                  <a:noFill/>
                </a:ln>
                <a:solidFill>
                  <a:schemeClr val="bg1"/>
                </a:solidFill>
                <a:effectLst/>
                <a:uLnTx/>
                <a:uFillTx/>
                <a:latin typeface="+mn-lt"/>
                <a:ea typeface="+mn-ea"/>
                <a:cs typeface="+mn-cs"/>
              </a:rPr>
              <a:t> </a:t>
            </a:r>
            <a:r>
              <a:rPr kumimoji="0" lang="en-AU" sz="2000" b="0" i="0" u="none" strike="noStrike" kern="1200" cap="none" spc="0" normalizeH="0" baseline="0" noProof="0" dirty="0" err="1">
                <a:ln>
                  <a:noFill/>
                </a:ln>
                <a:solidFill>
                  <a:schemeClr val="bg1"/>
                </a:solidFill>
                <a:effectLst/>
                <a:uLnTx/>
                <a:uFillTx/>
                <a:latin typeface="+mn-lt"/>
                <a:ea typeface="+mn-ea"/>
                <a:cs typeface="+mn-cs"/>
              </a:rPr>
              <a:t>adipiscing</a:t>
            </a:r>
            <a:r>
              <a:rPr kumimoji="0" lang="en-AU" sz="2000" b="0" i="0" u="none" strike="noStrike" kern="1200" cap="none" spc="0" normalizeH="0" baseline="0" noProof="0" dirty="0">
                <a:ln>
                  <a:noFill/>
                </a:ln>
                <a:solidFill>
                  <a:schemeClr val="bg1"/>
                </a:solidFill>
                <a:effectLst/>
                <a:uLnTx/>
                <a:uFillTx/>
                <a:latin typeface="+mn-lt"/>
                <a:ea typeface="+mn-ea"/>
                <a:cs typeface="+mn-cs"/>
              </a:rPr>
              <a:t> </a:t>
            </a:r>
            <a:r>
              <a:rPr kumimoji="0" lang="en-AU" sz="2000" b="0" i="0" u="none" strike="noStrike" kern="1200" cap="none" spc="0" normalizeH="0" baseline="0" noProof="0" dirty="0" err="1">
                <a:ln>
                  <a:noFill/>
                </a:ln>
                <a:solidFill>
                  <a:schemeClr val="bg1"/>
                </a:solidFill>
                <a:effectLst/>
                <a:uLnTx/>
                <a:uFillTx/>
                <a:latin typeface="+mn-lt"/>
                <a:ea typeface="+mn-ea"/>
                <a:cs typeface="+mn-cs"/>
              </a:rPr>
              <a:t>elit</a:t>
            </a:r>
            <a:r>
              <a:rPr kumimoji="0" lang="en-AU" sz="2000" b="0" i="0" u="none" strike="noStrike" kern="1200" cap="none" spc="0" normalizeH="0" baseline="0" noProof="0" dirty="0">
                <a:ln>
                  <a:noFill/>
                </a:ln>
                <a:solidFill>
                  <a:schemeClr val="bg1"/>
                </a:solidFill>
                <a:effectLst/>
                <a:uLnTx/>
                <a:uFillTx/>
                <a:latin typeface="+mn-lt"/>
                <a:ea typeface="+mn-ea"/>
                <a:cs typeface="+mn-cs"/>
              </a:rPr>
              <a:t>. </a:t>
            </a:r>
            <a:r>
              <a:rPr kumimoji="0" lang="en-AU" sz="2000" b="0" i="0" u="none" strike="noStrike" kern="1200" cap="none" spc="0" normalizeH="0" baseline="0" noProof="0" dirty="0" err="1">
                <a:ln>
                  <a:noFill/>
                </a:ln>
                <a:solidFill>
                  <a:schemeClr val="bg1"/>
                </a:solidFill>
                <a:effectLst/>
                <a:uLnTx/>
                <a:uFillTx/>
                <a:latin typeface="+mn-lt"/>
                <a:ea typeface="+mn-ea"/>
                <a:cs typeface="+mn-cs"/>
              </a:rPr>
              <a:t>Suspendisse</a:t>
            </a:r>
            <a:r>
              <a:rPr kumimoji="0" lang="en-AU" sz="2000" b="0" i="0" u="none" strike="noStrike" kern="1200" cap="none" spc="0" normalizeH="0" baseline="0" noProof="0" dirty="0">
                <a:ln>
                  <a:noFill/>
                </a:ln>
                <a:solidFill>
                  <a:schemeClr val="bg1"/>
                </a:solidFill>
                <a:effectLst/>
                <a:uLnTx/>
                <a:uFillTx/>
                <a:latin typeface="+mn-lt"/>
                <a:ea typeface="+mn-ea"/>
                <a:cs typeface="+mn-cs"/>
              </a:rPr>
              <a:t> et </a:t>
            </a:r>
            <a:r>
              <a:rPr kumimoji="0" lang="en-AU" sz="2000" b="0" i="0" u="none" strike="noStrike" kern="1200" cap="none" spc="0" normalizeH="0" baseline="0" noProof="0" dirty="0" err="1">
                <a:ln>
                  <a:noFill/>
                </a:ln>
                <a:solidFill>
                  <a:schemeClr val="bg1"/>
                </a:solidFill>
                <a:effectLst/>
                <a:uLnTx/>
                <a:uFillTx/>
                <a:latin typeface="+mn-lt"/>
                <a:ea typeface="+mn-ea"/>
                <a:cs typeface="+mn-cs"/>
              </a:rPr>
              <a:t>vehicula</a:t>
            </a:r>
            <a:r>
              <a:rPr kumimoji="0" lang="en-AU" sz="2000" b="0" i="0" u="none" strike="noStrike" kern="1200" cap="none" spc="0" normalizeH="0" baseline="0" noProof="0" dirty="0">
                <a:ln>
                  <a:noFill/>
                </a:ln>
                <a:solidFill>
                  <a:schemeClr val="bg1"/>
                </a:solidFill>
                <a:effectLst/>
                <a:uLnTx/>
                <a:uFillTx/>
                <a:latin typeface="+mn-lt"/>
                <a:ea typeface="+mn-ea"/>
                <a:cs typeface="+mn-cs"/>
              </a:rPr>
              <a:t> </a:t>
            </a:r>
            <a:r>
              <a:rPr kumimoji="0" lang="en-AU" sz="2000" b="0" i="0" u="none" strike="noStrike" kern="1200" cap="none" spc="0" normalizeH="0" baseline="0" noProof="0" dirty="0" err="1">
                <a:ln>
                  <a:noFill/>
                </a:ln>
                <a:solidFill>
                  <a:schemeClr val="bg1"/>
                </a:solidFill>
                <a:effectLst/>
                <a:uLnTx/>
                <a:uFillTx/>
                <a:latin typeface="+mn-lt"/>
                <a:ea typeface="+mn-ea"/>
                <a:cs typeface="+mn-cs"/>
              </a:rPr>
              <a:t>risus</a:t>
            </a:r>
            <a:r>
              <a:rPr kumimoji="0" lang="en-AU" sz="2000" b="0" i="0" u="none" strike="noStrike" kern="1200" cap="none" spc="0" normalizeH="0" baseline="0" noProof="0" dirty="0">
                <a:ln>
                  <a:noFill/>
                </a:ln>
                <a:solidFill>
                  <a:schemeClr val="bg1"/>
                </a:solidFill>
                <a:effectLst/>
                <a:uLnTx/>
                <a:uFillTx/>
                <a:latin typeface="+mn-lt"/>
                <a:ea typeface="+mn-ea"/>
                <a:cs typeface="+mn-cs"/>
              </a:rPr>
              <a:t>. </a:t>
            </a:r>
            <a:r>
              <a:rPr kumimoji="0" lang="en-AU" sz="2000" b="0" i="0" u="none" strike="noStrike" kern="1200" cap="none" spc="0" normalizeH="0" baseline="0" noProof="0" dirty="0" err="1">
                <a:ln>
                  <a:noFill/>
                </a:ln>
                <a:solidFill>
                  <a:schemeClr val="bg1"/>
                </a:solidFill>
                <a:effectLst/>
                <a:uLnTx/>
                <a:uFillTx/>
                <a:latin typeface="+mn-lt"/>
                <a:ea typeface="+mn-ea"/>
                <a:cs typeface="+mn-cs"/>
              </a:rPr>
              <a:t>Mauris</a:t>
            </a:r>
            <a:r>
              <a:rPr kumimoji="0" lang="en-AU" sz="2000" b="0" i="0" u="none" strike="noStrike" kern="1200" cap="none" spc="0" normalizeH="0" baseline="0" noProof="0" dirty="0">
                <a:ln>
                  <a:noFill/>
                </a:ln>
                <a:solidFill>
                  <a:schemeClr val="bg1"/>
                </a:solidFill>
                <a:effectLst/>
                <a:uLnTx/>
                <a:uFillTx/>
                <a:latin typeface="+mn-lt"/>
                <a:ea typeface="+mn-ea"/>
                <a:cs typeface="+mn-cs"/>
              </a:rPr>
              <a:t> </a:t>
            </a:r>
            <a:r>
              <a:rPr kumimoji="0" lang="en-AU" sz="2000" b="0" i="0" u="none" strike="noStrike" kern="1200" cap="none" spc="0" normalizeH="0" baseline="0" noProof="0" dirty="0" err="1">
                <a:ln>
                  <a:noFill/>
                </a:ln>
                <a:solidFill>
                  <a:schemeClr val="bg1"/>
                </a:solidFill>
                <a:effectLst/>
                <a:uLnTx/>
                <a:uFillTx/>
                <a:latin typeface="+mn-lt"/>
                <a:ea typeface="+mn-ea"/>
                <a:cs typeface="+mn-cs"/>
              </a:rPr>
              <a:t>aliquet</a:t>
            </a:r>
            <a:r>
              <a:rPr kumimoji="0" lang="en-AU" sz="2000" b="0" i="0" u="none" strike="noStrike" kern="1200" cap="none" spc="0" normalizeH="0" baseline="0" noProof="0" dirty="0">
                <a:ln>
                  <a:noFill/>
                </a:ln>
                <a:solidFill>
                  <a:schemeClr val="bg1"/>
                </a:solidFill>
                <a:effectLst/>
                <a:uLnTx/>
                <a:uFillTx/>
                <a:latin typeface="+mn-lt"/>
                <a:ea typeface="+mn-ea"/>
                <a:cs typeface="+mn-cs"/>
              </a:rPr>
              <a:t> </a:t>
            </a:r>
            <a:r>
              <a:rPr kumimoji="0" lang="en-AU" sz="2000" b="0" i="0" u="none" strike="noStrike" kern="1200" cap="none" spc="0" normalizeH="0" baseline="0" noProof="0" dirty="0" err="1">
                <a:ln>
                  <a:noFill/>
                </a:ln>
                <a:solidFill>
                  <a:schemeClr val="bg1"/>
                </a:solidFill>
                <a:effectLst/>
                <a:uLnTx/>
                <a:uFillTx/>
                <a:latin typeface="+mn-lt"/>
                <a:ea typeface="+mn-ea"/>
                <a:cs typeface="+mn-cs"/>
              </a:rPr>
              <a:t>lectus</a:t>
            </a:r>
            <a:r>
              <a:rPr kumimoji="0" lang="en-AU" sz="2000" b="0" i="0" u="none" strike="noStrike" kern="1200" cap="none" spc="0" normalizeH="0" baseline="0" noProof="0" dirty="0">
                <a:ln>
                  <a:noFill/>
                </a:ln>
                <a:solidFill>
                  <a:schemeClr val="bg1"/>
                </a:solidFill>
                <a:effectLst/>
                <a:uLnTx/>
                <a:uFillTx/>
                <a:latin typeface="+mn-lt"/>
                <a:ea typeface="+mn-ea"/>
                <a:cs typeface="+mn-cs"/>
              </a:rPr>
              <a:t> </a:t>
            </a:r>
            <a:r>
              <a:rPr kumimoji="0" lang="en-AU" sz="2000" b="0" i="0" u="none" strike="noStrike" kern="1200" cap="none" spc="0" normalizeH="0" baseline="0" noProof="0" dirty="0" err="1">
                <a:ln>
                  <a:noFill/>
                </a:ln>
                <a:solidFill>
                  <a:schemeClr val="bg1"/>
                </a:solidFill>
                <a:effectLst/>
                <a:uLnTx/>
                <a:uFillTx/>
                <a:latin typeface="+mn-lt"/>
                <a:ea typeface="+mn-ea"/>
                <a:cs typeface="+mn-cs"/>
              </a:rPr>
              <a:t>urna</a:t>
            </a:r>
            <a:r>
              <a:rPr kumimoji="0" lang="en-AU" sz="2000" b="0" i="0" u="none" strike="noStrike" kern="1200" cap="none" spc="0" normalizeH="0" baseline="0" noProof="0" dirty="0">
                <a:ln>
                  <a:noFill/>
                </a:ln>
                <a:solidFill>
                  <a:schemeClr val="bg1"/>
                </a:solidFill>
                <a:effectLst/>
                <a:uLnTx/>
                <a:uFillTx/>
                <a:latin typeface="+mn-lt"/>
                <a:ea typeface="+mn-ea"/>
                <a:cs typeface="+mn-cs"/>
              </a:rPr>
              <a:t>, id cursus </a:t>
            </a:r>
            <a:r>
              <a:rPr kumimoji="0" lang="en-AU" sz="2000" b="0" i="0" u="none" strike="noStrike" kern="1200" cap="none" spc="0" normalizeH="0" baseline="0" noProof="0" dirty="0" err="1">
                <a:ln>
                  <a:noFill/>
                </a:ln>
                <a:solidFill>
                  <a:schemeClr val="bg1"/>
                </a:solidFill>
                <a:effectLst/>
                <a:uLnTx/>
                <a:uFillTx/>
                <a:latin typeface="+mn-lt"/>
                <a:ea typeface="+mn-ea"/>
                <a:cs typeface="+mn-cs"/>
              </a:rPr>
              <a:t>urna</a:t>
            </a:r>
            <a:r>
              <a:rPr kumimoji="0" lang="en-AU" sz="2000" b="0" i="0" u="none" strike="noStrike" kern="1200" cap="none" spc="0" normalizeH="0" baseline="0" noProof="0" dirty="0">
                <a:ln>
                  <a:noFill/>
                </a:ln>
                <a:solidFill>
                  <a:schemeClr val="bg1"/>
                </a:solidFill>
                <a:effectLst/>
                <a:uLnTx/>
                <a:uFillTx/>
                <a:latin typeface="+mn-lt"/>
                <a:ea typeface="+mn-ea"/>
                <a:cs typeface="+mn-cs"/>
              </a:rPr>
              <a:t> dapibus </a:t>
            </a:r>
            <a:r>
              <a:rPr kumimoji="0" lang="en-AU" sz="2000" b="0" i="0" u="none" strike="noStrike" kern="1200" cap="none" spc="0" normalizeH="0" baseline="0" noProof="0" dirty="0" err="1">
                <a:ln>
                  <a:noFill/>
                </a:ln>
                <a:solidFill>
                  <a:schemeClr val="bg1"/>
                </a:solidFill>
                <a:effectLst/>
                <a:uLnTx/>
                <a:uFillTx/>
                <a:latin typeface="+mn-lt"/>
                <a:ea typeface="+mn-ea"/>
                <a:cs typeface="+mn-cs"/>
              </a:rPr>
              <a:t>eu</a:t>
            </a:r>
            <a:r>
              <a:rPr kumimoji="0" lang="en-AU" sz="2000" b="0" i="0" u="none" strike="noStrike" kern="1200" cap="none" spc="0" normalizeH="0" baseline="0" noProof="0" dirty="0">
                <a:ln>
                  <a:noFill/>
                </a:ln>
                <a:solidFill>
                  <a:schemeClr val="bg1"/>
                </a:solidFill>
                <a:effectLst/>
                <a:uLnTx/>
                <a:uFillTx/>
                <a:latin typeface="+mn-lt"/>
                <a:ea typeface="+mn-ea"/>
                <a:cs typeface="+mn-cs"/>
              </a:rPr>
              <a:t>. </a:t>
            </a:r>
            <a:endParaRPr kumimoji="0" lang="en-AU" sz="2000" b="0" i="0" u="none" strike="noStrike" kern="1200" cap="none" spc="0" normalizeH="0" baseline="0" noProof="0" dirty="0">
              <a:ln>
                <a:noFill/>
              </a:ln>
              <a:solidFill>
                <a:schemeClr val="bg1"/>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AU" sz="2000" b="0" i="0" u="none" strike="noStrike" kern="1200" cap="none" spc="0" normalizeH="0" baseline="0" noProof="0" dirty="0">
                <a:ln>
                  <a:noFill/>
                </a:ln>
                <a:solidFill>
                  <a:schemeClr val="bg1"/>
                </a:solidFill>
                <a:effectLst/>
                <a:uLnTx/>
                <a:uFillTx/>
                <a:latin typeface="+mn-lt"/>
                <a:ea typeface="+mn-ea"/>
                <a:cs typeface="+mn-cs"/>
              </a:rPr>
              <a:t>Nulla ante </a:t>
            </a:r>
            <a:r>
              <a:rPr kumimoji="0" lang="en-AU" sz="2000" b="0" i="0" u="none" strike="noStrike" kern="1200" cap="none" spc="0" normalizeH="0" baseline="0" noProof="0" dirty="0" err="1">
                <a:ln>
                  <a:noFill/>
                </a:ln>
                <a:solidFill>
                  <a:schemeClr val="bg1"/>
                </a:solidFill>
                <a:effectLst/>
                <a:uLnTx/>
                <a:uFillTx/>
                <a:latin typeface="+mn-lt"/>
                <a:ea typeface="+mn-ea"/>
                <a:cs typeface="+mn-cs"/>
              </a:rPr>
              <a:t>justo</a:t>
            </a:r>
            <a:r>
              <a:rPr kumimoji="0" lang="en-AU" sz="2000" b="0" i="0" u="none" strike="noStrike" kern="1200" cap="none" spc="0" normalizeH="0" baseline="0" noProof="0" dirty="0">
                <a:ln>
                  <a:noFill/>
                </a:ln>
                <a:solidFill>
                  <a:schemeClr val="bg1"/>
                </a:solidFill>
                <a:effectLst/>
                <a:uLnTx/>
                <a:uFillTx/>
                <a:latin typeface="+mn-lt"/>
                <a:ea typeface="+mn-ea"/>
                <a:cs typeface="+mn-cs"/>
              </a:rPr>
              <a:t>, </a:t>
            </a:r>
            <a:r>
              <a:rPr kumimoji="0" lang="en-AU" sz="2000" b="0" i="0" u="none" strike="noStrike" kern="1200" cap="none" spc="0" normalizeH="0" baseline="0" noProof="0" dirty="0" err="1">
                <a:ln>
                  <a:noFill/>
                </a:ln>
                <a:solidFill>
                  <a:schemeClr val="bg1"/>
                </a:solidFill>
                <a:effectLst/>
                <a:uLnTx/>
                <a:uFillTx/>
                <a:latin typeface="+mn-lt"/>
                <a:ea typeface="+mn-ea"/>
                <a:cs typeface="+mn-cs"/>
              </a:rPr>
              <a:t>ultricies</a:t>
            </a:r>
            <a:r>
              <a:rPr kumimoji="0" lang="en-AU" sz="2000" b="0" i="0" u="none" strike="noStrike" kern="1200" cap="none" spc="0" normalizeH="0" baseline="0" noProof="0" dirty="0">
                <a:ln>
                  <a:noFill/>
                </a:ln>
                <a:solidFill>
                  <a:schemeClr val="bg1"/>
                </a:solidFill>
                <a:effectLst/>
                <a:uLnTx/>
                <a:uFillTx/>
                <a:latin typeface="+mn-lt"/>
                <a:ea typeface="+mn-ea"/>
                <a:cs typeface="+mn-cs"/>
              </a:rPr>
              <a:t> sed nulla </a:t>
            </a:r>
            <a:r>
              <a:rPr kumimoji="0" lang="en-AU" sz="2000" b="0" i="0" u="none" strike="noStrike" kern="1200" cap="none" spc="0" normalizeH="0" baseline="0" noProof="0" dirty="0" err="1">
                <a:ln>
                  <a:noFill/>
                </a:ln>
                <a:solidFill>
                  <a:schemeClr val="bg1"/>
                </a:solidFill>
                <a:effectLst/>
                <a:uLnTx/>
                <a:uFillTx/>
                <a:latin typeface="+mn-lt"/>
                <a:ea typeface="+mn-ea"/>
                <a:cs typeface="+mn-cs"/>
              </a:rPr>
              <a:t>quis</a:t>
            </a:r>
            <a:r>
              <a:rPr kumimoji="0" lang="en-AU" sz="2000" b="0" i="0" u="none" strike="noStrike" kern="1200" cap="none" spc="0" normalizeH="0" baseline="0" noProof="0" dirty="0">
                <a:ln>
                  <a:noFill/>
                </a:ln>
                <a:solidFill>
                  <a:schemeClr val="bg1"/>
                </a:solidFill>
                <a:effectLst/>
                <a:uLnTx/>
                <a:uFillTx/>
                <a:latin typeface="+mn-lt"/>
                <a:ea typeface="+mn-ea"/>
                <a:cs typeface="+mn-cs"/>
              </a:rPr>
              <a:t>, </a:t>
            </a:r>
            <a:r>
              <a:rPr kumimoji="0" lang="en-AU" sz="2000" b="0" i="0" u="none" strike="noStrike" kern="1200" cap="none" spc="0" normalizeH="0" baseline="0" noProof="0" dirty="0" err="1">
                <a:ln>
                  <a:noFill/>
                </a:ln>
                <a:solidFill>
                  <a:schemeClr val="bg1"/>
                </a:solidFill>
                <a:effectLst/>
                <a:uLnTx/>
                <a:uFillTx/>
                <a:latin typeface="+mn-lt"/>
                <a:ea typeface="+mn-ea"/>
                <a:cs typeface="+mn-cs"/>
              </a:rPr>
              <a:t>facilisis</a:t>
            </a:r>
            <a:r>
              <a:rPr kumimoji="0" lang="en-AU" sz="2000" b="0" i="0" u="none" strike="noStrike" kern="1200" cap="none" spc="0" normalizeH="0" baseline="0" noProof="0" dirty="0">
                <a:ln>
                  <a:noFill/>
                </a:ln>
                <a:solidFill>
                  <a:schemeClr val="bg1"/>
                </a:solidFill>
                <a:effectLst/>
                <a:uLnTx/>
                <a:uFillTx/>
                <a:latin typeface="+mn-lt"/>
                <a:ea typeface="+mn-ea"/>
                <a:cs typeface="+mn-cs"/>
              </a:rPr>
              <a:t> </a:t>
            </a:r>
            <a:r>
              <a:rPr kumimoji="0" lang="en-AU" sz="2000" b="0" i="0" u="none" strike="noStrike" kern="1200" cap="none" spc="0" normalizeH="0" baseline="0" noProof="0" dirty="0" err="1">
                <a:ln>
                  <a:noFill/>
                </a:ln>
                <a:solidFill>
                  <a:schemeClr val="bg1"/>
                </a:solidFill>
                <a:effectLst/>
                <a:uLnTx/>
                <a:uFillTx/>
                <a:latin typeface="+mn-lt"/>
                <a:ea typeface="+mn-ea"/>
                <a:cs typeface="+mn-cs"/>
              </a:rPr>
              <a:t>consectetur</a:t>
            </a:r>
            <a:r>
              <a:rPr kumimoji="0" lang="en-AU" sz="2000" b="0" i="0" u="none" strike="noStrike" kern="1200" cap="none" spc="0" normalizeH="0" baseline="0" noProof="0" dirty="0">
                <a:ln>
                  <a:noFill/>
                </a:ln>
                <a:solidFill>
                  <a:schemeClr val="bg1"/>
                </a:solidFill>
                <a:effectLst/>
                <a:uLnTx/>
                <a:uFillTx/>
                <a:latin typeface="+mn-lt"/>
                <a:ea typeface="+mn-ea"/>
                <a:cs typeface="+mn-cs"/>
              </a:rPr>
              <a:t> magna. Morbi </a:t>
            </a:r>
            <a:r>
              <a:rPr kumimoji="0" lang="en-AU" sz="2000" b="0" i="0" u="none" strike="noStrike" kern="1200" cap="none" spc="0" normalizeH="0" baseline="0" noProof="0" dirty="0" err="1">
                <a:ln>
                  <a:noFill/>
                </a:ln>
                <a:solidFill>
                  <a:schemeClr val="bg1"/>
                </a:solidFill>
                <a:effectLst/>
                <a:uLnTx/>
                <a:uFillTx/>
                <a:latin typeface="+mn-lt"/>
                <a:ea typeface="+mn-ea"/>
                <a:cs typeface="+mn-cs"/>
              </a:rPr>
              <a:t>pellentesque</a:t>
            </a:r>
            <a:r>
              <a:rPr kumimoji="0" lang="en-AU" sz="2000" b="0" i="0" u="none" strike="noStrike" kern="1200" cap="none" spc="0" normalizeH="0" baseline="0" noProof="0" dirty="0">
                <a:ln>
                  <a:noFill/>
                </a:ln>
                <a:solidFill>
                  <a:schemeClr val="bg1"/>
                </a:solidFill>
                <a:effectLst/>
                <a:uLnTx/>
                <a:uFillTx/>
                <a:latin typeface="+mn-lt"/>
                <a:ea typeface="+mn-ea"/>
                <a:cs typeface="+mn-cs"/>
              </a:rPr>
              <a:t> </a:t>
            </a:r>
            <a:r>
              <a:rPr kumimoji="0" lang="en-AU" sz="2000" b="0" i="0" u="none" strike="noStrike" kern="1200" cap="none" spc="0" normalizeH="0" baseline="0" noProof="0" dirty="0" err="1">
                <a:ln>
                  <a:noFill/>
                </a:ln>
                <a:solidFill>
                  <a:schemeClr val="bg1"/>
                </a:solidFill>
                <a:effectLst/>
                <a:uLnTx/>
                <a:uFillTx/>
                <a:latin typeface="+mn-lt"/>
                <a:ea typeface="+mn-ea"/>
                <a:cs typeface="+mn-cs"/>
              </a:rPr>
              <a:t>turpis</a:t>
            </a:r>
            <a:r>
              <a:rPr kumimoji="0" lang="en-AU" sz="2000" b="0" i="0" u="none" strike="noStrike" kern="1200" cap="none" spc="0" normalizeH="0" baseline="0" noProof="0" dirty="0">
                <a:ln>
                  <a:noFill/>
                </a:ln>
                <a:solidFill>
                  <a:schemeClr val="bg1"/>
                </a:solidFill>
                <a:effectLst/>
                <a:uLnTx/>
                <a:uFillTx/>
                <a:latin typeface="+mn-lt"/>
                <a:ea typeface="+mn-ea"/>
                <a:cs typeface="+mn-cs"/>
              </a:rPr>
              <a:t> vel </a:t>
            </a:r>
            <a:r>
              <a:rPr kumimoji="0" lang="en-AU" sz="2000" b="0" i="0" u="none" strike="noStrike" kern="1200" cap="none" spc="0" normalizeH="0" baseline="0" noProof="0" dirty="0" err="1">
                <a:ln>
                  <a:noFill/>
                </a:ln>
                <a:solidFill>
                  <a:schemeClr val="bg1"/>
                </a:solidFill>
                <a:effectLst/>
                <a:uLnTx/>
                <a:uFillTx/>
                <a:latin typeface="+mn-lt"/>
                <a:ea typeface="+mn-ea"/>
                <a:cs typeface="+mn-cs"/>
              </a:rPr>
              <a:t>nisl</a:t>
            </a:r>
            <a:r>
              <a:rPr kumimoji="0" lang="en-AU" sz="2000" b="0" i="0" u="none" strike="noStrike" kern="1200" cap="none" spc="0" normalizeH="0" baseline="0" noProof="0" dirty="0">
                <a:ln>
                  <a:noFill/>
                </a:ln>
                <a:solidFill>
                  <a:schemeClr val="bg1"/>
                </a:solidFill>
                <a:effectLst/>
                <a:uLnTx/>
                <a:uFillTx/>
                <a:latin typeface="+mn-lt"/>
                <a:ea typeface="+mn-ea"/>
                <a:cs typeface="+mn-cs"/>
              </a:rPr>
              <a:t> </a:t>
            </a:r>
            <a:r>
              <a:rPr kumimoji="0" lang="en-AU" sz="2000" b="0" i="0" u="none" strike="noStrike" kern="1200" cap="none" spc="0" normalizeH="0" baseline="0" noProof="0" dirty="0" err="1">
                <a:ln>
                  <a:noFill/>
                </a:ln>
                <a:solidFill>
                  <a:schemeClr val="bg1"/>
                </a:solidFill>
                <a:effectLst/>
                <a:uLnTx/>
                <a:uFillTx/>
                <a:latin typeface="+mn-lt"/>
                <a:ea typeface="+mn-ea"/>
                <a:cs typeface="+mn-cs"/>
              </a:rPr>
              <a:t>scelerisque</a:t>
            </a:r>
            <a:r>
              <a:rPr kumimoji="0" lang="en-AU" sz="2000" b="0" i="0" u="none" strike="noStrike" kern="1200" cap="none" spc="0" normalizeH="0" baseline="0" noProof="0" dirty="0">
                <a:ln>
                  <a:noFill/>
                </a:ln>
                <a:solidFill>
                  <a:schemeClr val="bg1"/>
                </a:solidFill>
                <a:effectLst/>
                <a:uLnTx/>
                <a:uFillTx/>
                <a:latin typeface="+mn-lt"/>
                <a:ea typeface="+mn-ea"/>
                <a:cs typeface="+mn-cs"/>
              </a:rPr>
              <a:t> </a:t>
            </a:r>
            <a:r>
              <a:rPr kumimoji="0" lang="en-AU" sz="2000" b="0" i="0" u="none" strike="noStrike" kern="1200" cap="none" spc="0" normalizeH="0" baseline="0" noProof="0" dirty="0" err="1">
                <a:ln>
                  <a:noFill/>
                </a:ln>
                <a:solidFill>
                  <a:schemeClr val="bg1"/>
                </a:solidFill>
                <a:effectLst/>
                <a:uLnTx/>
                <a:uFillTx/>
                <a:latin typeface="+mn-lt"/>
                <a:ea typeface="+mn-ea"/>
                <a:cs typeface="+mn-cs"/>
              </a:rPr>
              <a:t>hendrerit</a:t>
            </a:r>
            <a:r>
              <a:rPr kumimoji="0" lang="en-AU" sz="2000" b="0" i="0" u="none" strike="noStrike" kern="1200" cap="none" spc="0" normalizeH="0" baseline="0" noProof="0" dirty="0">
                <a:ln>
                  <a:noFill/>
                </a:ln>
                <a:solidFill>
                  <a:schemeClr val="bg1"/>
                </a:solidFill>
                <a:effectLst/>
                <a:uLnTx/>
                <a:uFillTx/>
                <a:latin typeface="+mn-lt"/>
                <a:ea typeface="+mn-ea"/>
                <a:cs typeface="+mn-cs"/>
              </a:rPr>
              <a:t> </a:t>
            </a:r>
            <a:r>
              <a:rPr kumimoji="0" lang="en-AU" sz="2000" b="0" i="0" u="none" strike="noStrike" kern="1200" cap="none" spc="0" normalizeH="0" baseline="0" noProof="0" dirty="0" err="1">
                <a:ln>
                  <a:noFill/>
                </a:ln>
                <a:solidFill>
                  <a:schemeClr val="bg1"/>
                </a:solidFill>
                <a:effectLst/>
                <a:uLnTx/>
                <a:uFillTx/>
                <a:latin typeface="+mn-lt"/>
                <a:ea typeface="+mn-ea"/>
                <a:cs typeface="+mn-cs"/>
              </a:rPr>
              <a:t>ut</a:t>
            </a:r>
            <a:r>
              <a:rPr kumimoji="0" lang="en-AU" sz="2000" b="0" i="0" u="none" strike="noStrike" kern="1200" cap="none" spc="0" normalizeH="0" baseline="0" noProof="0" dirty="0">
                <a:ln>
                  <a:noFill/>
                </a:ln>
                <a:solidFill>
                  <a:schemeClr val="bg1"/>
                </a:solidFill>
                <a:effectLst/>
                <a:uLnTx/>
                <a:uFillTx/>
                <a:latin typeface="+mn-lt"/>
                <a:ea typeface="+mn-ea"/>
                <a:cs typeface="+mn-cs"/>
              </a:rPr>
              <a:t> pharetra </a:t>
            </a:r>
            <a:r>
              <a:rPr kumimoji="0" lang="en-AU" sz="2000" b="0" i="0" u="none" strike="noStrike" kern="1200" cap="none" spc="0" normalizeH="0" baseline="0" noProof="0" dirty="0" err="1">
                <a:ln>
                  <a:noFill/>
                </a:ln>
                <a:solidFill>
                  <a:schemeClr val="bg1"/>
                </a:solidFill>
                <a:effectLst/>
                <a:uLnTx/>
                <a:uFillTx/>
                <a:latin typeface="+mn-lt"/>
                <a:ea typeface="+mn-ea"/>
                <a:cs typeface="+mn-cs"/>
              </a:rPr>
              <a:t>lacus</a:t>
            </a:r>
            <a:r>
              <a:rPr kumimoji="0" lang="en-AU" sz="2000" b="0" i="0" u="none" strike="noStrike" kern="1200" cap="none" spc="0" normalizeH="0" baseline="0" noProof="0" dirty="0">
                <a:ln>
                  <a:noFill/>
                </a:ln>
                <a:solidFill>
                  <a:schemeClr val="bg1"/>
                </a:solidFill>
                <a:effectLst/>
                <a:uLnTx/>
                <a:uFillTx/>
                <a:latin typeface="+mn-lt"/>
                <a:ea typeface="+mn-ea"/>
                <a:cs typeface="+mn-cs"/>
              </a:rPr>
              <a:t>.</a:t>
            </a:r>
            <a:endParaRPr kumimoji="0" lang="en-AU" sz="2000" b="0" i="0" u="none" strike="noStrike" kern="1200" cap="none" spc="0" normalizeH="0" baseline="0" noProof="0" dirty="0">
              <a:ln>
                <a:noFill/>
              </a:ln>
              <a:solidFill>
                <a:schemeClr val="bg1"/>
              </a:solidFill>
              <a:effectLst/>
              <a:uLnTx/>
              <a:uFillTx/>
              <a:latin typeface="+mn-lt"/>
              <a:ea typeface="+mn-ea"/>
              <a:cs typeface="+mn-cs"/>
            </a:endParaRPr>
          </a:p>
          <a:p>
            <a:pPr algn="l">
              <a:spcBef>
                <a:spcPts val="1200"/>
              </a:spcBef>
            </a:pPr>
            <a:endParaRPr lang="en-US" sz="2000" dirty="0"/>
          </a:p>
        </p:txBody>
      </p:sp>
      <p:sp>
        <p:nvSpPr>
          <p:cNvPr id="20" name="Text Placeholder 15"/>
          <p:cNvSpPr>
            <a:spLocks noGrp="1"/>
          </p:cNvSpPr>
          <p:nvPr>
            <p:ph type="body" sz="quarter" idx="11" hasCustomPrompt="1"/>
          </p:nvPr>
        </p:nvSpPr>
        <p:spPr>
          <a:xfrm>
            <a:off x="369194" y="604785"/>
            <a:ext cx="5194478" cy="2057728"/>
          </a:xfrm>
        </p:spPr>
        <p:txBody>
          <a:bodyPr>
            <a:normAutofit/>
          </a:bodyPr>
          <a:lstStyle>
            <a:lvl1pPr marL="0" marR="0" indent="0" algn="l" defTabSz="914400" rtl="0" eaLnBrk="1" fontAlgn="auto" latinLnBrk="0" hangingPunct="1">
              <a:lnSpc>
                <a:spcPct val="90000"/>
              </a:lnSpc>
              <a:spcBef>
                <a:spcPct val="0"/>
              </a:spcBef>
              <a:spcAft>
                <a:spcPts val="0"/>
              </a:spcAft>
              <a:buClrTx/>
              <a:buSzTx/>
              <a:buFontTx/>
              <a:buNone/>
              <a:defRPr lang="en-AU" sz="4400" b="1" kern="1200" noProof="0" dirty="0">
                <a:solidFill>
                  <a:schemeClr val="accent3"/>
                </a:solidFill>
                <a:latin typeface="+mn-lt"/>
                <a:ea typeface="+mj-ea"/>
                <a:cs typeface="+mj-cs"/>
              </a:defRPr>
            </a:lvl1pPr>
          </a:lstStyle>
          <a:p>
            <a:pPr marL="0" marR="0" lvl="0" indent="0" algn="l" defTabSz="914400" rtl="0" eaLnBrk="1" fontAlgn="auto" latinLnBrk="0" hangingPunct="1">
              <a:lnSpc>
                <a:spcPct val="100000"/>
              </a:lnSpc>
              <a:spcBef>
                <a:spcPts val="1200"/>
              </a:spcBef>
              <a:spcAft>
                <a:spcPts val="0"/>
              </a:spcAft>
              <a:buClrTx/>
              <a:buSzTx/>
              <a:buFontTx/>
              <a:buNone/>
              <a:defRPr/>
            </a:pPr>
            <a:r>
              <a:rPr kumimoji="0" lang="en-US" sz="4200" b="1" i="0" u="none" strike="noStrike" kern="1200" cap="none" spc="0" normalizeH="0" baseline="0" noProof="0" dirty="0">
                <a:ln>
                  <a:noFill/>
                </a:ln>
                <a:solidFill>
                  <a:schemeClr val="accent3"/>
                </a:solidFill>
                <a:effectLst/>
                <a:uLnTx/>
                <a:uFillTx/>
                <a:latin typeface="Calibri" panose="020F0502020204030204"/>
                <a:ea typeface="+mj-ea"/>
                <a:cs typeface="+mj-cs"/>
              </a:rPr>
              <a:t>Example expanded title for presentation,</a:t>
            </a:r>
            <a:br>
              <a:rPr kumimoji="0" lang="en-US" sz="4200" b="1" i="0" u="none" strike="noStrike" kern="1200" cap="none" spc="0" normalizeH="0" baseline="0" noProof="0" dirty="0">
                <a:ln>
                  <a:noFill/>
                </a:ln>
                <a:solidFill>
                  <a:schemeClr val="accent3"/>
                </a:solidFill>
                <a:effectLst/>
                <a:uLnTx/>
                <a:uFillTx/>
                <a:latin typeface="Calibri" panose="020F0502020204030204"/>
                <a:ea typeface="+mj-ea"/>
                <a:cs typeface="+mj-cs"/>
              </a:rPr>
            </a:br>
            <a:r>
              <a:rPr kumimoji="0" lang="en-US" sz="4200" b="1" i="0" u="none" strike="noStrike" kern="1200" cap="none" spc="0" normalizeH="0" baseline="0" noProof="0" dirty="0">
                <a:ln>
                  <a:noFill/>
                </a:ln>
                <a:solidFill>
                  <a:schemeClr val="accent3"/>
                </a:solidFill>
                <a:effectLst/>
                <a:uLnTx/>
                <a:uFillTx/>
                <a:latin typeface="Calibri" panose="020F0502020204030204"/>
                <a:ea typeface="+mj-ea"/>
                <a:cs typeface="+mj-cs"/>
              </a:rPr>
              <a:t>third line.</a:t>
            </a:r>
            <a:endParaRPr kumimoji="0" lang="en-AU" sz="4200" b="0" i="0" u="none" strike="noStrike" kern="1200" cap="none" spc="0" normalizeH="0" baseline="0" noProof="0" dirty="0">
              <a:ln>
                <a:noFill/>
              </a:ln>
              <a:solidFill>
                <a:schemeClr val="accent3"/>
              </a:solidFill>
              <a:effectLst/>
              <a:uLnTx/>
              <a:uFillTx/>
              <a:latin typeface="+mn-lt"/>
              <a:ea typeface="+mn-ea"/>
              <a:cs typeface="+mn-cs"/>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Half colour | Half image | Corporate">
    <p:spTree>
      <p:nvGrpSpPr>
        <p:cNvPr id="1" name=""/>
        <p:cNvGrpSpPr/>
        <p:nvPr/>
      </p:nvGrpSpPr>
      <p:grpSpPr>
        <a:xfrm>
          <a:off x="0" y="0"/>
          <a:ext cx="0" cy="0"/>
          <a:chOff x="0" y="0"/>
          <a:chExt cx="0" cy="0"/>
        </a:xfrm>
      </p:grpSpPr>
      <p:sp>
        <p:nvSpPr>
          <p:cNvPr id="7" name="Rectangle 6"/>
          <p:cNvSpPr/>
          <p:nvPr userDrawn="1"/>
        </p:nvSpPr>
        <p:spPr>
          <a:xfrm>
            <a:off x="0" y="-12700"/>
            <a:ext cx="6104468" cy="6883400"/>
          </a:xfrm>
          <a:prstGeom prst="rect">
            <a:avLst/>
          </a:prstGeom>
          <a:solidFill>
            <a:srgbClr val="28A1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ubtitle 2"/>
          <p:cNvSpPr>
            <a:spLocks noGrp="1"/>
          </p:cNvSpPr>
          <p:nvPr>
            <p:ph type="subTitle" idx="4294967295" hasCustomPrompt="1"/>
          </p:nvPr>
        </p:nvSpPr>
        <p:spPr>
          <a:xfrm>
            <a:off x="421379" y="3167063"/>
            <a:ext cx="5232445" cy="2965450"/>
          </a:xfrm>
        </p:spPr>
        <p:txBody>
          <a:bodyPr>
            <a:normAutofit/>
          </a:bodyPr>
          <a:lstStyle>
            <a:lvl1pPr>
              <a:defRPr sz="2200" baseline="0">
                <a:solidFill>
                  <a:schemeClr val="bg1"/>
                </a:solidFill>
                <a:latin typeface="Calibri" panose="020F0502020204030204" pitchFamily="34" charset="0"/>
              </a:defRPr>
            </a:lvl1pPr>
          </a:lstStyle>
          <a:p>
            <a:pPr algn="l"/>
            <a:r>
              <a:rPr lang="en-AU" sz="2400" dirty="0">
                <a:solidFill>
                  <a:schemeClr val="bg1"/>
                </a:solidFill>
              </a:rPr>
              <a:t>Lorem ipsum </a:t>
            </a:r>
            <a:r>
              <a:rPr lang="en-AU" sz="2400" dirty="0" err="1">
                <a:solidFill>
                  <a:schemeClr val="bg1"/>
                </a:solidFill>
              </a:rPr>
              <a:t>dolor</a:t>
            </a:r>
            <a:r>
              <a:rPr lang="en-AU" sz="2400" dirty="0">
                <a:solidFill>
                  <a:schemeClr val="bg1"/>
                </a:solidFill>
              </a:rPr>
              <a:t> sit </a:t>
            </a:r>
            <a:r>
              <a:rPr lang="en-AU" sz="2400" dirty="0" err="1">
                <a:solidFill>
                  <a:schemeClr val="bg1"/>
                </a:solidFill>
              </a:rPr>
              <a:t>amet</a:t>
            </a:r>
            <a:r>
              <a:rPr lang="en-AU" sz="2400" dirty="0">
                <a:solidFill>
                  <a:schemeClr val="bg1"/>
                </a:solidFill>
              </a:rPr>
              <a:t>, </a:t>
            </a:r>
            <a:r>
              <a:rPr lang="en-AU" sz="2400" dirty="0" err="1">
                <a:solidFill>
                  <a:schemeClr val="bg1"/>
                </a:solidFill>
              </a:rPr>
              <a:t>consectetur</a:t>
            </a:r>
            <a:r>
              <a:rPr lang="en-AU" sz="2400" dirty="0">
                <a:solidFill>
                  <a:schemeClr val="bg1"/>
                </a:solidFill>
              </a:rPr>
              <a:t> </a:t>
            </a:r>
            <a:r>
              <a:rPr lang="en-AU" sz="2400" dirty="0" err="1">
                <a:solidFill>
                  <a:schemeClr val="bg1"/>
                </a:solidFill>
              </a:rPr>
              <a:t>adipiscing</a:t>
            </a:r>
            <a:r>
              <a:rPr lang="en-AU" sz="2400" dirty="0">
                <a:solidFill>
                  <a:schemeClr val="bg1"/>
                </a:solidFill>
              </a:rPr>
              <a:t> </a:t>
            </a:r>
            <a:r>
              <a:rPr lang="en-AU" sz="2400" dirty="0" err="1">
                <a:solidFill>
                  <a:schemeClr val="bg1"/>
                </a:solidFill>
              </a:rPr>
              <a:t>elit</a:t>
            </a:r>
            <a:r>
              <a:rPr lang="en-AU" sz="2400" dirty="0">
                <a:solidFill>
                  <a:schemeClr val="bg1"/>
                </a:solidFill>
              </a:rPr>
              <a:t>. </a:t>
            </a:r>
            <a:r>
              <a:rPr lang="en-AU" sz="2400" dirty="0" err="1">
                <a:solidFill>
                  <a:schemeClr val="bg1"/>
                </a:solidFill>
              </a:rPr>
              <a:t>Suspendisse</a:t>
            </a:r>
            <a:r>
              <a:rPr lang="en-AU" sz="2400" dirty="0">
                <a:solidFill>
                  <a:schemeClr val="bg1"/>
                </a:solidFill>
              </a:rPr>
              <a:t> et </a:t>
            </a:r>
            <a:r>
              <a:rPr lang="en-AU" sz="2400" dirty="0" err="1">
                <a:solidFill>
                  <a:schemeClr val="bg1"/>
                </a:solidFill>
              </a:rPr>
              <a:t>vehicula</a:t>
            </a:r>
            <a:r>
              <a:rPr lang="en-AU" sz="2400" dirty="0">
                <a:solidFill>
                  <a:schemeClr val="bg1"/>
                </a:solidFill>
              </a:rPr>
              <a:t> </a:t>
            </a:r>
            <a:r>
              <a:rPr lang="en-AU" sz="2400" dirty="0" err="1">
                <a:solidFill>
                  <a:schemeClr val="bg1"/>
                </a:solidFill>
              </a:rPr>
              <a:t>risus</a:t>
            </a:r>
            <a:r>
              <a:rPr lang="en-AU" sz="2400" dirty="0">
                <a:solidFill>
                  <a:schemeClr val="bg1"/>
                </a:solidFill>
              </a:rPr>
              <a:t>. </a:t>
            </a:r>
            <a:r>
              <a:rPr lang="en-AU" sz="2400" dirty="0" err="1">
                <a:solidFill>
                  <a:schemeClr val="bg1"/>
                </a:solidFill>
              </a:rPr>
              <a:t>Mauris</a:t>
            </a:r>
            <a:r>
              <a:rPr lang="en-AU" sz="2400" dirty="0">
                <a:solidFill>
                  <a:schemeClr val="bg1"/>
                </a:solidFill>
              </a:rPr>
              <a:t> </a:t>
            </a:r>
            <a:r>
              <a:rPr lang="en-AU" sz="2400" dirty="0" err="1">
                <a:solidFill>
                  <a:schemeClr val="bg1"/>
                </a:solidFill>
              </a:rPr>
              <a:t>aliquet</a:t>
            </a:r>
            <a:r>
              <a:rPr lang="en-AU" sz="2400" dirty="0">
                <a:solidFill>
                  <a:schemeClr val="bg1"/>
                </a:solidFill>
              </a:rPr>
              <a:t> </a:t>
            </a:r>
            <a:r>
              <a:rPr lang="en-AU" sz="2400" dirty="0" err="1">
                <a:solidFill>
                  <a:schemeClr val="bg1"/>
                </a:solidFill>
              </a:rPr>
              <a:t>lectus</a:t>
            </a:r>
            <a:r>
              <a:rPr lang="en-AU" sz="2400" dirty="0">
                <a:solidFill>
                  <a:schemeClr val="bg1"/>
                </a:solidFill>
              </a:rPr>
              <a:t> </a:t>
            </a:r>
            <a:r>
              <a:rPr lang="en-AU" sz="2400" dirty="0" err="1">
                <a:solidFill>
                  <a:schemeClr val="bg1"/>
                </a:solidFill>
              </a:rPr>
              <a:t>urna</a:t>
            </a:r>
            <a:r>
              <a:rPr lang="en-AU" sz="2400" dirty="0">
                <a:solidFill>
                  <a:schemeClr val="bg1"/>
                </a:solidFill>
              </a:rPr>
              <a:t>, id cursus </a:t>
            </a:r>
            <a:r>
              <a:rPr lang="en-AU" sz="2400" dirty="0" err="1">
                <a:solidFill>
                  <a:schemeClr val="bg1"/>
                </a:solidFill>
              </a:rPr>
              <a:t>urna</a:t>
            </a:r>
            <a:r>
              <a:rPr lang="en-AU" sz="2400" dirty="0">
                <a:solidFill>
                  <a:schemeClr val="bg1"/>
                </a:solidFill>
              </a:rPr>
              <a:t> dapibus </a:t>
            </a:r>
            <a:r>
              <a:rPr lang="en-AU" sz="2400" dirty="0" err="1">
                <a:solidFill>
                  <a:schemeClr val="bg1"/>
                </a:solidFill>
              </a:rPr>
              <a:t>eu</a:t>
            </a:r>
            <a:r>
              <a:rPr lang="en-AU" sz="2400" dirty="0">
                <a:solidFill>
                  <a:schemeClr val="bg1"/>
                </a:solidFill>
              </a:rPr>
              <a:t>. </a:t>
            </a:r>
            <a:endParaRPr lang="en-AU" sz="2400" dirty="0">
              <a:solidFill>
                <a:schemeClr val="bg1"/>
              </a:solidFill>
            </a:endParaRPr>
          </a:p>
          <a:p>
            <a:pPr algn="l"/>
            <a:r>
              <a:rPr lang="en-AU" sz="2400" dirty="0">
                <a:solidFill>
                  <a:schemeClr val="bg1"/>
                </a:solidFill>
              </a:rPr>
              <a:t>Nulla ante </a:t>
            </a:r>
            <a:r>
              <a:rPr lang="en-AU" sz="2400" dirty="0" err="1">
                <a:solidFill>
                  <a:schemeClr val="bg1"/>
                </a:solidFill>
              </a:rPr>
              <a:t>justo</a:t>
            </a:r>
            <a:r>
              <a:rPr lang="en-AU" sz="2400" dirty="0">
                <a:solidFill>
                  <a:schemeClr val="bg1"/>
                </a:solidFill>
              </a:rPr>
              <a:t>, </a:t>
            </a:r>
            <a:r>
              <a:rPr lang="en-AU" sz="2400" dirty="0" err="1">
                <a:solidFill>
                  <a:schemeClr val="bg1"/>
                </a:solidFill>
              </a:rPr>
              <a:t>ultricies</a:t>
            </a:r>
            <a:r>
              <a:rPr lang="en-AU" sz="2400" dirty="0">
                <a:solidFill>
                  <a:schemeClr val="bg1"/>
                </a:solidFill>
              </a:rPr>
              <a:t> sed nulla </a:t>
            </a:r>
            <a:r>
              <a:rPr lang="en-AU" sz="2400" dirty="0" err="1">
                <a:solidFill>
                  <a:schemeClr val="bg1"/>
                </a:solidFill>
              </a:rPr>
              <a:t>quis</a:t>
            </a:r>
            <a:r>
              <a:rPr lang="en-AU" sz="2400" dirty="0">
                <a:solidFill>
                  <a:schemeClr val="bg1"/>
                </a:solidFill>
              </a:rPr>
              <a:t>, </a:t>
            </a:r>
            <a:r>
              <a:rPr lang="en-AU" sz="2400" dirty="0" err="1">
                <a:solidFill>
                  <a:schemeClr val="bg1"/>
                </a:solidFill>
              </a:rPr>
              <a:t>facilisis</a:t>
            </a:r>
            <a:r>
              <a:rPr lang="en-AU" sz="2400" dirty="0">
                <a:solidFill>
                  <a:schemeClr val="bg1"/>
                </a:solidFill>
              </a:rPr>
              <a:t> </a:t>
            </a:r>
            <a:r>
              <a:rPr lang="en-AU" sz="2400" dirty="0" err="1">
                <a:solidFill>
                  <a:schemeClr val="bg1"/>
                </a:solidFill>
              </a:rPr>
              <a:t>consectetur</a:t>
            </a:r>
            <a:r>
              <a:rPr lang="en-AU" sz="2400" dirty="0">
                <a:solidFill>
                  <a:schemeClr val="bg1"/>
                </a:solidFill>
              </a:rPr>
              <a:t> magna. Morbi </a:t>
            </a:r>
            <a:r>
              <a:rPr lang="en-AU" sz="2400" dirty="0" err="1">
                <a:solidFill>
                  <a:schemeClr val="bg1"/>
                </a:solidFill>
              </a:rPr>
              <a:t>pellentesque</a:t>
            </a:r>
            <a:r>
              <a:rPr lang="en-AU" sz="2400" dirty="0">
                <a:solidFill>
                  <a:schemeClr val="bg1"/>
                </a:solidFill>
              </a:rPr>
              <a:t> </a:t>
            </a:r>
            <a:r>
              <a:rPr lang="en-AU" sz="2400" dirty="0" err="1">
                <a:solidFill>
                  <a:schemeClr val="bg1"/>
                </a:solidFill>
              </a:rPr>
              <a:t>turpis</a:t>
            </a:r>
            <a:r>
              <a:rPr lang="en-AU" sz="2400" dirty="0">
                <a:solidFill>
                  <a:schemeClr val="bg1"/>
                </a:solidFill>
              </a:rPr>
              <a:t> vel </a:t>
            </a:r>
            <a:r>
              <a:rPr lang="en-AU" sz="2400" dirty="0" err="1">
                <a:solidFill>
                  <a:schemeClr val="bg1"/>
                </a:solidFill>
              </a:rPr>
              <a:t>nisl</a:t>
            </a:r>
            <a:r>
              <a:rPr lang="en-AU" sz="2400" dirty="0">
                <a:solidFill>
                  <a:schemeClr val="bg1"/>
                </a:solidFill>
              </a:rPr>
              <a:t> </a:t>
            </a:r>
            <a:r>
              <a:rPr lang="en-AU" sz="2400" dirty="0" err="1">
                <a:solidFill>
                  <a:schemeClr val="bg1"/>
                </a:solidFill>
              </a:rPr>
              <a:t>scelerisque</a:t>
            </a:r>
            <a:r>
              <a:rPr lang="en-AU" sz="2400" dirty="0">
                <a:solidFill>
                  <a:schemeClr val="bg1"/>
                </a:solidFill>
              </a:rPr>
              <a:t> </a:t>
            </a:r>
            <a:r>
              <a:rPr lang="en-AU" sz="2400" dirty="0" err="1">
                <a:solidFill>
                  <a:schemeClr val="bg1"/>
                </a:solidFill>
              </a:rPr>
              <a:t>hendrerit</a:t>
            </a:r>
            <a:r>
              <a:rPr lang="en-AU" sz="2400" dirty="0">
                <a:solidFill>
                  <a:schemeClr val="bg1"/>
                </a:solidFill>
              </a:rPr>
              <a:t> </a:t>
            </a:r>
            <a:r>
              <a:rPr lang="en-AU" sz="2400" dirty="0" err="1">
                <a:solidFill>
                  <a:schemeClr val="bg1"/>
                </a:solidFill>
              </a:rPr>
              <a:t>ut</a:t>
            </a:r>
            <a:r>
              <a:rPr lang="en-AU" sz="2400" dirty="0">
                <a:solidFill>
                  <a:schemeClr val="bg1"/>
                </a:solidFill>
              </a:rPr>
              <a:t> pharetra </a:t>
            </a:r>
            <a:r>
              <a:rPr lang="en-AU" sz="2400" dirty="0" err="1">
                <a:solidFill>
                  <a:schemeClr val="bg1"/>
                </a:solidFill>
              </a:rPr>
              <a:t>lacus</a:t>
            </a:r>
            <a:r>
              <a:rPr lang="en-AU" sz="2400" dirty="0">
                <a:solidFill>
                  <a:schemeClr val="bg1"/>
                </a:solidFill>
              </a:rPr>
              <a:t>.</a:t>
            </a:r>
            <a:endParaRPr lang="en-US" sz="2400" dirty="0">
              <a:solidFill>
                <a:schemeClr val="bg1"/>
              </a:solidFill>
            </a:endParaRPr>
          </a:p>
          <a:p>
            <a:endParaRPr lang="en-US" sz="2400" dirty="0"/>
          </a:p>
        </p:txBody>
      </p:sp>
      <p:pic>
        <p:nvPicPr>
          <p:cNvPr id="10" name="Picture 1" descr="gen_204?id=xbid&amp;dbm_b=AKAmf-AFTZg2uMmOBqFBaw92OPzAdXs_QgPqdm3o0rWduH4_acR8dJBoIZOiKLmm4ckOf-5VtLiDBMbvxihcvtPdqYGPpVSN-Iwh3lXGCM1coSvWAULEXlk"/>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700" cy="127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gen_204?id=xbid&amp;dbm_b=AKAmf-AFTZg2uMmOBqFBaw92OPzAdXs_QgPqdm3o0rWduH4_acR8dJBoIZOiKLmm4ckOf-5VtLiDBMbvxihcvtPdqYGPpVSN-Iwh3lXGCM1coSvWAULEXlk"/>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700" cy="127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5"/>
          <p:cNvSpPr>
            <a:spLocks noGrp="1"/>
          </p:cNvSpPr>
          <p:nvPr>
            <p:ph sz="quarter" idx="4" hasCustomPrompt="1"/>
          </p:nvPr>
        </p:nvSpPr>
        <p:spPr>
          <a:xfrm>
            <a:off x="6104468" y="-12700"/>
            <a:ext cx="6087532" cy="6857999"/>
          </a:xfrm>
          <a:solidFill>
            <a:srgbClr val="92D6E3"/>
          </a:solidFill>
        </p:spPr>
        <p:txBody>
          <a:bodyPr anchor="ctr"/>
          <a:lstStyle>
            <a:lvl1pPr algn="ctr">
              <a:defRPr/>
            </a:lvl1pPr>
          </a:lstStyle>
          <a:p>
            <a:pPr lvl="0"/>
            <a:r>
              <a:rPr lang="en-US" dirty="0"/>
              <a:t>Insert image</a:t>
            </a:r>
            <a:endParaRPr lang="en-US" dirty="0"/>
          </a:p>
        </p:txBody>
      </p:sp>
      <p:sp>
        <p:nvSpPr>
          <p:cNvPr id="2" name="Text Placeholder 15"/>
          <p:cNvSpPr>
            <a:spLocks noGrp="1"/>
          </p:cNvSpPr>
          <p:nvPr>
            <p:ph type="body" sz="quarter" idx="14" hasCustomPrompt="1"/>
          </p:nvPr>
        </p:nvSpPr>
        <p:spPr>
          <a:xfrm>
            <a:off x="421380" y="898192"/>
            <a:ext cx="5232444" cy="2057728"/>
          </a:xfrm>
        </p:spPr>
        <p:txBody>
          <a:bodyPr>
            <a:normAutofit/>
          </a:bodyPr>
          <a:lstStyle>
            <a:lvl1pPr marL="0" marR="0" indent="0" algn="l" defTabSz="914400" rtl="0" eaLnBrk="1" fontAlgn="auto" latinLnBrk="0" hangingPunct="1">
              <a:lnSpc>
                <a:spcPct val="90000"/>
              </a:lnSpc>
              <a:spcBef>
                <a:spcPct val="0"/>
              </a:spcBef>
              <a:spcAft>
                <a:spcPts val="0"/>
              </a:spcAft>
              <a:buClrTx/>
              <a:buSzTx/>
              <a:buFontTx/>
              <a:buNone/>
              <a:defRPr lang="en-AU" sz="4400" b="1" kern="1200" noProof="0" dirty="0">
                <a:solidFill>
                  <a:schemeClr val="accent3"/>
                </a:solidFill>
                <a:latin typeface="+mn-lt"/>
                <a:ea typeface="+mj-ea"/>
                <a:cs typeface="+mj-cs"/>
              </a:defRPr>
            </a:lvl1pPr>
          </a:lstStyle>
          <a:p>
            <a:pPr marL="0" marR="0" lvl="0" indent="0" algn="l" defTabSz="914400" rtl="0" eaLnBrk="1" fontAlgn="auto" latinLnBrk="0" hangingPunct="1">
              <a:lnSpc>
                <a:spcPct val="100000"/>
              </a:lnSpc>
              <a:spcBef>
                <a:spcPts val="1200"/>
              </a:spcBef>
              <a:spcAft>
                <a:spcPts val="0"/>
              </a:spcAft>
              <a:buClrTx/>
              <a:buSzTx/>
              <a:buFontTx/>
              <a:buNone/>
              <a:defRPr/>
            </a:pPr>
            <a:r>
              <a:rPr kumimoji="0" lang="en-US" sz="4200" b="1" i="0" u="none" strike="noStrike" kern="1200" cap="none" spc="0" normalizeH="0" baseline="0" noProof="0" dirty="0">
                <a:ln>
                  <a:noFill/>
                </a:ln>
                <a:solidFill>
                  <a:schemeClr val="accent3"/>
                </a:solidFill>
                <a:effectLst/>
                <a:uLnTx/>
                <a:uFillTx/>
                <a:latin typeface="Calibri" panose="020F0502020204030204"/>
                <a:ea typeface="+mj-ea"/>
                <a:cs typeface="+mj-cs"/>
              </a:rPr>
              <a:t>Example expanded title for presentation,</a:t>
            </a:r>
            <a:br>
              <a:rPr kumimoji="0" lang="en-US" sz="4200" b="1" i="0" u="none" strike="noStrike" kern="1200" cap="none" spc="0" normalizeH="0" baseline="0" noProof="0" dirty="0">
                <a:ln>
                  <a:noFill/>
                </a:ln>
                <a:solidFill>
                  <a:schemeClr val="accent3"/>
                </a:solidFill>
                <a:effectLst/>
                <a:uLnTx/>
                <a:uFillTx/>
                <a:latin typeface="Calibri" panose="020F0502020204030204"/>
                <a:ea typeface="+mj-ea"/>
                <a:cs typeface="+mj-cs"/>
              </a:rPr>
            </a:br>
            <a:r>
              <a:rPr kumimoji="0" lang="en-US" sz="4200" b="1" i="0" u="none" strike="noStrike" kern="1200" cap="none" spc="0" normalizeH="0" baseline="0" noProof="0" dirty="0">
                <a:ln>
                  <a:noFill/>
                </a:ln>
                <a:solidFill>
                  <a:schemeClr val="accent3"/>
                </a:solidFill>
                <a:effectLst/>
                <a:uLnTx/>
                <a:uFillTx/>
                <a:latin typeface="Calibri" panose="020F0502020204030204"/>
                <a:ea typeface="+mj-ea"/>
                <a:cs typeface="+mj-cs"/>
              </a:rPr>
              <a:t>third line.</a:t>
            </a:r>
            <a:endParaRPr kumimoji="0" lang="en-AU" sz="4200" b="0" i="0" u="none" strike="noStrike" kern="1200" cap="none" spc="0" normalizeH="0" baseline="0" noProof="0" dirty="0">
              <a:ln>
                <a:noFill/>
              </a:ln>
              <a:solidFill>
                <a:schemeClr val="accent3"/>
              </a:solidFill>
              <a:effectLst/>
              <a:uLnTx/>
              <a:uFillTx/>
              <a:latin typeface="+mn-lt"/>
              <a:ea typeface="+mn-ea"/>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endParaRPr lang="en-US"/>
          </a:p>
        </p:txBody>
      </p:sp>
      <p:sp>
        <p:nvSpPr>
          <p:cNvPr id="5" name="Date Placeholder 4"/>
          <p:cNvSpPr>
            <a:spLocks noGrp="1"/>
          </p:cNvSpPr>
          <p:nvPr>
            <p:ph type="dt" sz="half" idx="10"/>
          </p:nvPr>
        </p:nvSpPr>
        <p:spPr/>
        <p:txBody>
          <a:bodyPr/>
          <a:lstStyle/>
          <a:p>
            <a:fld id="{C3C9C487-FDA6-406A-B4BB-CCCF6B99980D}" type="datetimeFigureOut">
              <a:rPr lang="en-AU" smtClean="0"/>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fld id="{51E25B1B-0AFA-4A42-94DE-324DE7F7DAA0}" type="slidenum">
              <a:rPr lang="en-AU" smtClean="0"/>
            </a:fld>
            <a:endParaRPr lang="en-AU" dirty="0"/>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Half colour | Half image | Indigenous">
    <p:spTree>
      <p:nvGrpSpPr>
        <p:cNvPr id="1" name=""/>
        <p:cNvGrpSpPr/>
        <p:nvPr/>
      </p:nvGrpSpPr>
      <p:grpSpPr>
        <a:xfrm>
          <a:off x="0" y="0"/>
          <a:ext cx="0" cy="0"/>
          <a:chOff x="0" y="0"/>
          <a:chExt cx="0" cy="0"/>
        </a:xfrm>
      </p:grpSpPr>
      <p:sp>
        <p:nvSpPr>
          <p:cNvPr id="7" name="Rectangle 6"/>
          <p:cNvSpPr/>
          <p:nvPr/>
        </p:nvSpPr>
        <p:spPr>
          <a:xfrm>
            <a:off x="0" y="-12700"/>
            <a:ext cx="6104468" cy="6883400"/>
          </a:xfrm>
          <a:prstGeom prst="rect">
            <a:avLst/>
          </a:prstGeom>
          <a:solidFill>
            <a:srgbClr val="28A1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1" descr="gen_204?id=xbid&amp;dbm_b=AKAmf-AFTZg2uMmOBqFBaw92OPzAdXs_QgPqdm3o0rWduH4_acR8dJBoIZOiKLmm4ckOf-5VtLiDBMbvxihcvtPdqYGPpVSN-Iwh3lXGCM1coSvWAULEXl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700" cy="127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gen_204?id=xbid&amp;dbm_b=AKAmf-AFTZg2uMmOBqFBaw92OPzAdXs_QgPqdm3o0rWduH4_acR8dJBoIZOiKLmm4ckOf-5VtLiDBMbvxihcvtPdqYGPpVSN-Iwh3lXGCM1coSvWAULEXl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700" cy="127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5"/>
          <p:cNvSpPr>
            <a:spLocks noGrp="1"/>
          </p:cNvSpPr>
          <p:nvPr>
            <p:ph sz="quarter" idx="4" hasCustomPrompt="1"/>
          </p:nvPr>
        </p:nvSpPr>
        <p:spPr>
          <a:xfrm>
            <a:off x="6104468" y="-12700"/>
            <a:ext cx="6087532" cy="6857999"/>
          </a:xfrm>
          <a:solidFill>
            <a:srgbClr val="92D6E3"/>
          </a:solidFill>
        </p:spPr>
        <p:txBody>
          <a:bodyPr anchor="ctr"/>
          <a:lstStyle>
            <a:lvl1pPr algn="ctr">
              <a:defRPr/>
            </a:lvl1pPr>
          </a:lstStyle>
          <a:p>
            <a:pPr lvl="0"/>
            <a:r>
              <a:rPr lang="en-US" dirty="0"/>
              <a:t>Insert image</a:t>
            </a:r>
            <a:endParaRPr lang="en-US" dirty="0"/>
          </a:p>
        </p:txBody>
      </p:sp>
      <p:sp>
        <p:nvSpPr>
          <p:cNvPr id="4" name="Subtitle 2"/>
          <p:cNvSpPr>
            <a:spLocks noGrp="1"/>
          </p:cNvSpPr>
          <p:nvPr>
            <p:ph type="subTitle" idx="4294967295" hasCustomPrompt="1"/>
          </p:nvPr>
        </p:nvSpPr>
        <p:spPr>
          <a:xfrm>
            <a:off x="421379" y="3448417"/>
            <a:ext cx="5232445" cy="2965450"/>
          </a:xfrm>
        </p:spPr>
        <p:txBody>
          <a:bodyPr>
            <a:normAutofit/>
          </a:bodyPr>
          <a:lstStyle>
            <a:lvl1pPr>
              <a:defRPr sz="2200" baseline="0">
                <a:solidFill>
                  <a:schemeClr val="bg1"/>
                </a:solidFill>
                <a:latin typeface="Calibri" panose="020F0502020204030204" pitchFamily="34" charset="0"/>
              </a:defRPr>
            </a:lvl1pPr>
          </a:lstStyle>
          <a:p>
            <a:pPr algn="l"/>
            <a:r>
              <a:rPr lang="en-AU" sz="2400" dirty="0">
                <a:solidFill>
                  <a:schemeClr val="bg1"/>
                </a:solidFill>
              </a:rPr>
              <a:t>Lorem ipsum </a:t>
            </a:r>
            <a:r>
              <a:rPr lang="en-AU" sz="2400" dirty="0" err="1">
                <a:solidFill>
                  <a:schemeClr val="bg1"/>
                </a:solidFill>
              </a:rPr>
              <a:t>dolor</a:t>
            </a:r>
            <a:r>
              <a:rPr lang="en-AU" sz="2400" dirty="0">
                <a:solidFill>
                  <a:schemeClr val="bg1"/>
                </a:solidFill>
              </a:rPr>
              <a:t> sit </a:t>
            </a:r>
            <a:r>
              <a:rPr lang="en-AU" sz="2400" dirty="0" err="1">
                <a:solidFill>
                  <a:schemeClr val="bg1"/>
                </a:solidFill>
              </a:rPr>
              <a:t>amet</a:t>
            </a:r>
            <a:r>
              <a:rPr lang="en-AU" sz="2400" dirty="0">
                <a:solidFill>
                  <a:schemeClr val="bg1"/>
                </a:solidFill>
              </a:rPr>
              <a:t>, </a:t>
            </a:r>
            <a:r>
              <a:rPr lang="en-AU" sz="2400" dirty="0" err="1">
                <a:solidFill>
                  <a:schemeClr val="bg1"/>
                </a:solidFill>
              </a:rPr>
              <a:t>consectetur</a:t>
            </a:r>
            <a:r>
              <a:rPr lang="en-AU" sz="2400" dirty="0">
                <a:solidFill>
                  <a:schemeClr val="bg1"/>
                </a:solidFill>
              </a:rPr>
              <a:t> </a:t>
            </a:r>
            <a:r>
              <a:rPr lang="en-AU" sz="2400" dirty="0" err="1">
                <a:solidFill>
                  <a:schemeClr val="bg1"/>
                </a:solidFill>
              </a:rPr>
              <a:t>adipiscing</a:t>
            </a:r>
            <a:r>
              <a:rPr lang="en-AU" sz="2400" dirty="0">
                <a:solidFill>
                  <a:schemeClr val="bg1"/>
                </a:solidFill>
              </a:rPr>
              <a:t> </a:t>
            </a:r>
            <a:r>
              <a:rPr lang="en-AU" sz="2400" dirty="0" err="1">
                <a:solidFill>
                  <a:schemeClr val="bg1"/>
                </a:solidFill>
              </a:rPr>
              <a:t>elit</a:t>
            </a:r>
            <a:r>
              <a:rPr lang="en-AU" sz="2400" dirty="0">
                <a:solidFill>
                  <a:schemeClr val="bg1"/>
                </a:solidFill>
              </a:rPr>
              <a:t>. </a:t>
            </a:r>
            <a:r>
              <a:rPr lang="en-AU" sz="2400" dirty="0" err="1">
                <a:solidFill>
                  <a:schemeClr val="bg1"/>
                </a:solidFill>
              </a:rPr>
              <a:t>Suspendisse</a:t>
            </a:r>
            <a:r>
              <a:rPr lang="en-AU" sz="2400" dirty="0">
                <a:solidFill>
                  <a:schemeClr val="bg1"/>
                </a:solidFill>
              </a:rPr>
              <a:t> et </a:t>
            </a:r>
            <a:r>
              <a:rPr lang="en-AU" sz="2400" dirty="0" err="1">
                <a:solidFill>
                  <a:schemeClr val="bg1"/>
                </a:solidFill>
              </a:rPr>
              <a:t>vehicula</a:t>
            </a:r>
            <a:r>
              <a:rPr lang="en-AU" sz="2400" dirty="0">
                <a:solidFill>
                  <a:schemeClr val="bg1"/>
                </a:solidFill>
              </a:rPr>
              <a:t> </a:t>
            </a:r>
            <a:r>
              <a:rPr lang="en-AU" sz="2400" dirty="0" err="1">
                <a:solidFill>
                  <a:schemeClr val="bg1"/>
                </a:solidFill>
              </a:rPr>
              <a:t>risus</a:t>
            </a:r>
            <a:r>
              <a:rPr lang="en-AU" sz="2400" dirty="0">
                <a:solidFill>
                  <a:schemeClr val="bg1"/>
                </a:solidFill>
              </a:rPr>
              <a:t>. </a:t>
            </a:r>
            <a:r>
              <a:rPr lang="en-AU" sz="2400" dirty="0" err="1">
                <a:solidFill>
                  <a:schemeClr val="bg1"/>
                </a:solidFill>
              </a:rPr>
              <a:t>Mauris</a:t>
            </a:r>
            <a:r>
              <a:rPr lang="en-AU" sz="2400" dirty="0">
                <a:solidFill>
                  <a:schemeClr val="bg1"/>
                </a:solidFill>
              </a:rPr>
              <a:t> </a:t>
            </a:r>
            <a:r>
              <a:rPr lang="en-AU" sz="2400" dirty="0" err="1">
                <a:solidFill>
                  <a:schemeClr val="bg1"/>
                </a:solidFill>
              </a:rPr>
              <a:t>aliquet</a:t>
            </a:r>
            <a:r>
              <a:rPr lang="en-AU" sz="2400" dirty="0">
                <a:solidFill>
                  <a:schemeClr val="bg1"/>
                </a:solidFill>
              </a:rPr>
              <a:t> </a:t>
            </a:r>
            <a:r>
              <a:rPr lang="en-AU" sz="2400" dirty="0" err="1">
                <a:solidFill>
                  <a:schemeClr val="bg1"/>
                </a:solidFill>
              </a:rPr>
              <a:t>lectus</a:t>
            </a:r>
            <a:r>
              <a:rPr lang="en-AU" sz="2400" dirty="0">
                <a:solidFill>
                  <a:schemeClr val="bg1"/>
                </a:solidFill>
              </a:rPr>
              <a:t> </a:t>
            </a:r>
            <a:r>
              <a:rPr lang="en-AU" sz="2400" dirty="0" err="1">
                <a:solidFill>
                  <a:schemeClr val="bg1"/>
                </a:solidFill>
              </a:rPr>
              <a:t>urna</a:t>
            </a:r>
            <a:r>
              <a:rPr lang="en-AU" sz="2400" dirty="0">
                <a:solidFill>
                  <a:schemeClr val="bg1"/>
                </a:solidFill>
              </a:rPr>
              <a:t>, id cursus </a:t>
            </a:r>
            <a:r>
              <a:rPr lang="en-AU" sz="2400" dirty="0" err="1">
                <a:solidFill>
                  <a:schemeClr val="bg1"/>
                </a:solidFill>
              </a:rPr>
              <a:t>urna</a:t>
            </a:r>
            <a:r>
              <a:rPr lang="en-AU" sz="2400" dirty="0">
                <a:solidFill>
                  <a:schemeClr val="bg1"/>
                </a:solidFill>
              </a:rPr>
              <a:t> dapibus </a:t>
            </a:r>
            <a:r>
              <a:rPr lang="en-AU" sz="2400" dirty="0" err="1">
                <a:solidFill>
                  <a:schemeClr val="bg1"/>
                </a:solidFill>
              </a:rPr>
              <a:t>eu</a:t>
            </a:r>
            <a:r>
              <a:rPr lang="en-AU" sz="2400" dirty="0">
                <a:solidFill>
                  <a:schemeClr val="bg1"/>
                </a:solidFill>
              </a:rPr>
              <a:t>. </a:t>
            </a:r>
            <a:endParaRPr lang="en-AU" sz="2400" dirty="0">
              <a:solidFill>
                <a:schemeClr val="bg1"/>
              </a:solidFill>
            </a:endParaRPr>
          </a:p>
          <a:p>
            <a:pPr algn="l"/>
            <a:r>
              <a:rPr lang="en-AU" sz="2400" dirty="0">
                <a:solidFill>
                  <a:schemeClr val="bg1"/>
                </a:solidFill>
              </a:rPr>
              <a:t>Nulla ante </a:t>
            </a:r>
            <a:r>
              <a:rPr lang="en-AU" sz="2400" dirty="0" err="1">
                <a:solidFill>
                  <a:schemeClr val="bg1"/>
                </a:solidFill>
              </a:rPr>
              <a:t>justo</a:t>
            </a:r>
            <a:r>
              <a:rPr lang="en-AU" sz="2400" dirty="0">
                <a:solidFill>
                  <a:schemeClr val="bg1"/>
                </a:solidFill>
              </a:rPr>
              <a:t>, </a:t>
            </a:r>
            <a:r>
              <a:rPr lang="en-AU" sz="2400" dirty="0" err="1">
                <a:solidFill>
                  <a:schemeClr val="bg1"/>
                </a:solidFill>
              </a:rPr>
              <a:t>ultricies</a:t>
            </a:r>
            <a:r>
              <a:rPr lang="en-AU" sz="2400" dirty="0">
                <a:solidFill>
                  <a:schemeClr val="bg1"/>
                </a:solidFill>
              </a:rPr>
              <a:t> sed nulla </a:t>
            </a:r>
            <a:r>
              <a:rPr lang="en-AU" sz="2400" dirty="0" err="1">
                <a:solidFill>
                  <a:schemeClr val="bg1"/>
                </a:solidFill>
              </a:rPr>
              <a:t>quis</a:t>
            </a:r>
            <a:r>
              <a:rPr lang="en-AU" sz="2400" dirty="0">
                <a:solidFill>
                  <a:schemeClr val="bg1"/>
                </a:solidFill>
              </a:rPr>
              <a:t>, </a:t>
            </a:r>
            <a:r>
              <a:rPr lang="en-AU" sz="2400" dirty="0" err="1">
                <a:solidFill>
                  <a:schemeClr val="bg1"/>
                </a:solidFill>
              </a:rPr>
              <a:t>facilisis</a:t>
            </a:r>
            <a:r>
              <a:rPr lang="en-AU" sz="2400" dirty="0">
                <a:solidFill>
                  <a:schemeClr val="bg1"/>
                </a:solidFill>
              </a:rPr>
              <a:t> </a:t>
            </a:r>
            <a:r>
              <a:rPr lang="en-AU" sz="2400" dirty="0" err="1">
                <a:solidFill>
                  <a:schemeClr val="bg1"/>
                </a:solidFill>
              </a:rPr>
              <a:t>consectetur</a:t>
            </a:r>
            <a:r>
              <a:rPr lang="en-AU" sz="2400" dirty="0">
                <a:solidFill>
                  <a:schemeClr val="bg1"/>
                </a:solidFill>
              </a:rPr>
              <a:t> magna. Morbi </a:t>
            </a:r>
            <a:r>
              <a:rPr lang="en-AU" sz="2400" dirty="0" err="1">
                <a:solidFill>
                  <a:schemeClr val="bg1"/>
                </a:solidFill>
              </a:rPr>
              <a:t>pellentesque</a:t>
            </a:r>
            <a:r>
              <a:rPr lang="en-AU" sz="2400" dirty="0">
                <a:solidFill>
                  <a:schemeClr val="bg1"/>
                </a:solidFill>
              </a:rPr>
              <a:t> </a:t>
            </a:r>
            <a:r>
              <a:rPr lang="en-AU" sz="2400" dirty="0" err="1">
                <a:solidFill>
                  <a:schemeClr val="bg1"/>
                </a:solidFill>
              </a:rPr>
              <a:t>turpis</a:t>
            </a:r>
            <a:r>
              <a:rPr lang="en-AU" sz="2400" dirty="0">
                <a:solidFill>
                  <a:schemeClr val="bg1"/>
                </a:solidFill>
              </a:rPr>
              <a:t> vel </a:t>
            </a:r>
            <a:r>
              <a:rPr lang="en-AU" sz="2400" dirty="0" err="1">
                <a:solidFill>
                  <a:schemeClr val="bg1"/>
                </a:solidFill>
              </a:rPr>
              <a:t>nisl</a:t>
            </a:r>
            <a:r>
              <a:rPr lang="en-AU" sz="2400" dirty="0">
                <a:solidFill>
                  <a:schemeClr val="bg1"/>
                </a:solidFill>
              </a:rPr>
              <a:t> </a:t>
            </a:r>
            <a:r>
              <a:rPr lang="en-AU" sz="2400" dirty="0" err="1">
                <a:solidFill>
                  <a:schemeClr val="bg1"/>
                </a:solidFill>
              </a:rPr>
              <a:t>scelerisque</a:t>
            </a:r>
            <a:r>
              <a:rPr lang="en-AU" sz="2400" dirty="0">
                <a:solidFill>
                  <a:schemeClr val="bg1"/>
                </a:solidFill>
              </a:rPr>
              <a:t> </a:t>
            </a:r>
            <a:r>
              <a:rPr lang="en-AU" sz="2400" dirty="0" err="1">
                <a:solidFill>
                  <a:schemeClr val="bg1"/>
                </a:solidFill>
              </a:rPr>
              <a:t>hendrerit</a:t>
            </a:r>
            <a:r>
              <a:rPr lang="en-AU" sz="2400" dirty="0">
                <a:solidFill>
                  <a:schemeClr val="bg1"/>
                </a:solidFill>
              </a:rPr>
              <a:t> </a:t>
            </a:r>
            <a:r>
              <a:rPr lang="en-AU" sz="2400" dirty="0" err="1">
                <a:solidFill>
                  <a:schemeClr val="bg1"/>
                </a:solidFill>
              </a:rPr>
              <a:t>ut</a:t>
            </a:r>
            <a:r>
              <a:rPr lang="en-AU" sz="2400" dirty="0">
                <a:solidFill>
                  <a:schemeClr val="bg1"/>
                </a:solidFill>
              </a:rPr>
              <a:t> pharetra </a:t>
            </a:r>
            <a:r>
              <a:rPr lang="en-AU" sz="2400" dirty="0" err="1">
                <a:solidFill>
                  <a:schemeClr val="bg1"/>
                </a:solidFill>
              </a:rPr>
              <a:t>lacus</a:t>
            </a:r>
            <a:r>
              <a:rPr lang="en-AU" sz="2400" dirty="0">
                <a:solidFill>
                  <a:schemeClr val="bg1"/>
                </a:solidFill>
              </a:rPr>
              <a:t>.</a:t>
            </a:r>
            <a:endParaRPr lang="en-US" sz="2400" dirty="0">
              <a:solidFill>
                <a:schemeClr val="bg1"/>
              </a:solidFill>
            </a:endParaRPr>
          </a:p>
          <a:p>
            <a:endParaRPr lang="en-US" sz="2400" dirty="0"/>
          </a:p>
        </p:txBody>
      </p:sp>
      <p:sp>
        <p:nvSpPr>
          <p:cNvPr id="5" name="Text Placeholder 15"/>
          <p:cNvSpPr>
            <a:spLocks noGrp="1"/>
          </p:cNvSpPr>
          <p:nvPr>
            <p:ph type="body" sz="quarter" idx="14" hasCustomPrompt="1"/>
          </p:nvPr>
        </p:nvSpPr>
        <p:spPr>
          <a:xfrm>
            <a:off x="421380" y="1179546"/>
            <a:ext cx="5232444" cy="2057728"/>
          </a:xfrm>
        </p:spPr>
        <p:txBody>
          <a:bodyPr>
            <a:normAutofit/>
          </a:bodyPr>
          <a:lstStyle>
            <a:lvl1pPr marL="0" marR="0" indent="0" algn="l" defTabSz="914400" rtl="0" eaLnBrk="1" fontAlgn="auto" latinLnBrk="0" hangingPunct="1">
              <a:lnSpc>
                <a:spcPct val="90000"/>
              </a:lnSpc>
              <a:spcBef>
                <a:spcPct val="0"/>
              </a:spcBef>
              <a:spcAft>
                <a:spcPts val="0"/>
              </a:spcAft>
              <a:buClrTx/>
              <a:buSzTx/>
              <a:buFontTx/>
              <a:buNone/>
              <a:defRPr lang="en-AU" sz="4400" b="1" kern="1200" noProof="0" dirty="0">
                <a:solidFill>
                  <a:schemeClr val="accent3"/>
                </a:solidFill>
                <a:latin typeface="+mn-lt"/>
                <a:ea typeface="+mj-ea"/>
                <a:cs typeface="+mj-cs"/>
              </a:defRPr>
            </a:lvl1pPr>
          </a:lstStyle>
          <a:p>
            <a:pPr marL="0" marR="0" lvl="0" indent="0" algn="l" defTabSz="914400" rtl="0" eaLnBrk="1" fontAlgn="auto" latinLnBrk="0" hangingPunct="1">
              <a:lnSpc>
                <a:spcPct val="100000"/>
              </a:lnSpc>
              <a:spcBef>
                <a:spcPts val="1200"/>
              </a:spcBef>
              <a:spcAft>
                <a:spcPts val="0"/>
              </a:spcAft>
              <a:buClrTx/>
              <a:buSzTx/>
              <a:buFontTx/>
              <a:buNone/>
              <a:defRPr/>
            </a:pPr>
            <a:r>
              <a:rPr kumimoji="0" lang="en-US" sz="4200" b="1" i="0" u="none" strike="noStrike" kern="1200" cap="none" spc="0" normalizeH="0" baseline="0" noProof="0" dirty="0">
                <a:ln>
                  <a:noFill/>
                </a:ln>
                <a:solidFill>
                  <a:schemeClr val="accent3"/>
                </a:solidFill>
                <a:effectLst/>
                <a:uLnTx/>
                <a:uFillTx/>
                <a:latin typeface="Calibri" panose="020F0502020204030204"/>
                <a:ea typeface="+mj-ea"/>
                <a:cs typeface="+mj-cs"/>
              </a:rPr>
              <a:t>Example expanded title for presentation,</a:t>
            </a:r>
            <a:br>
              <a:rPr kumimoji="0" lang="en-US" sz="4200" b="1" i="0" u="none" strike="noStrike" kern="1200" cap="none" spc="0" normalizeH="0" baseline="0" noProof="0" dirty="0">
                <a:ln>
                  <a:noFill/>
                </a:ln>
                <a:solidFill>
                  <a:schemeClr val="accent3"/>
                </a:solidFill>
                <a:effectLst/>
                <a:uLnTx/>
                <a:uFillTx/>
                <a:latin typeface="Calibri" panose="020F0502020204030204"/>
                <a:ea typeface="+mj-ea"/>
                <a:cs typeface="+mj-cs"/>
              </a:rPr>
            </a:br>
            <a:r>
              <a:rPr kumimoji="0" lang="en-US" sz="4200" b="1" i="0" u="none" strike="noStrike" kern="1200" cap="none" spc="0" normalizeH="0" baseline="0" noProof="0" dirty="0">
                <a:ln>
                  <a:noFill/>
                </a:ln>
                <a:solidFill>
                  <a:schemeClr val="accent3"/>
                </a:solidFill>
                <a:effectLst/>
                <a:uLnTx/>
                <a:uFillTx/>
                <a:latin typeface="Calibri" panose="020F0502020204030204"/>
                <a:ea typeface="+mj-ea"/>
                <a:cs typeface="+mj-cs"/>
              </a:rPr>
              <a:t>third line.</a:t>
            </a:r>
            <a:endParaRPr kumimoji="0" lang="en-AU" sz="4200" b="0" i="0" u="none" strike="noStrike" kern="1200" cap="none" spc="0" normalizeH="0" baseline="0" noProof="0" dirty="0">
              <a:ln>
                <a:noFill/>
              </a:ln>
              <a:solidFill>
                <a:schemeClr val="accent3"/>
              </a:solidFill>
              <a:effectLst/>
              <a:uLnTx/>
              <a:uFillTx/>
              <a:latin typeface="+mn-lt"/>
              <a:ea typeface="+mn-ea"/>
              <a:cs typeface="+mn-cs"/>
            </a:endParaRPr>
          </a:p>
        </p:txBody>
      </p:sp>
      <p:pic>
        <p:nvPicPr>
          <p:cNvPr id="6" name="Picture 5"/>
          <p:cNvPicPr>
            <a:picLocks noChangeAspect="1"/>
          </p:cNvPicPr>
          <p:nvPr userDrawn="1"/>
        </p:nvPicPr>
        <p:blipFill rotWithShape="1">
          <a:blip r:embed="rId3"/>
          <a:srcRect l="13219" t="1" r="18193" b="73828"/>
          <a:stretch>
            <a:fillRect/>
          </a:stretch>
        </p:blipFill>
        <p:spPr>
          <a:xfrm rot="10800000">
            <a:off x="-2" y="25399"/>
            <a:ext cx="6087531" cy="1865656"/>
          </a:xfrm>
          <a:prstGeom prst="rect">
            <a:avLst/>
          </a:prstGeom>
        </p:spPr>
      </p:pic>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Content and images | Corporate">
    <p:spTree>
      <p:nvGrpSpPr>
        <p:cNvPr id="1" name=""/>
        <p:cNvGrpSpPr/>
        <p:nvPr/>
      </p:nvGrpSpPr>
      <p:grpSpPr>
        <a:xfrm>
          <a:off x="0" y="0"/>
          <a:ext cx="0" cy="0"/>
          <a:chOff x="0" y="0"/>
          <a:chExt cx="0" cy="0"/>
        </a:xfrm>
      </p:grpSpPr>
      <p:sp>
        <p:nvSpPr>
          <p:cNvPr id="25" name="Rectangle 24"/>
          <p:cNvSpPr/>
          <p:nvPr userDrawn="1"/>
        </p:nvSpPr>
        <p:spPr>
          <a:xfrm>
            <a:off x="-284480" y="0"/>
            <a:ext cx="5709920" cy="6858000"/>
          </a:xfrm>
          <a:prstGeom prst="rect">
            <a:avLst/>
          </a:prstGeom>
          <a:solidFill>
            <a:srgbClr val="28A1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28A1BD"/>
              </a:solidFill>
            </a:endParaRPr>
          </a:p>
        </p:txBody>
      </p:sp>
      <p:sp>
        <p:nvSpPr>
          <p:cNvPr id="3" name="Content Placeholder 5"/>
          <p:cNvSpPr>
            <a:spLocks noGrp="1"/>
          </p:cNvSpPr>
          <p:nvPr>
            <p:ph sz="quarter" idx="4" hasCustomPrompt="1"/>
          </p:nvPr>
        </p:nvSpPr>
        <p:spPr>
          <a:xfrm>
            <a:off x="8795845" y="-11340"/>
            <a:ext cx="3409034" cy="3477558"/>
          </a:xfrm>
          <a:solidFill>
            <a:srgbClr val="92D6E3"/>
          </a:solidFill>
        </p:spPr>
        <p:txBody>
          <a:bodyPr anchor="ctr"/>
          <a:lstStyle>
            <a:lvl1pPr algn="ctr">
              <a:defRPr/>
            </a:lvl1pPr>
          </a:lstStyle>
          <a:p>
            <a:pPr lvl="0"/>
            <a:r>
              <a:rPr lang="en-US" dirty="0"/>
              <a:t>Insert image</a:t>
            </a:r>
            <a:endParaRPr lang="en-US" dirty="0"/>
          </a:p>
        </p:txBody>
      </p:sp>
      <p:sp>
        <p:nvSpPr>
          <p:cNvPr id="5" name="Content Placeholder 5"/>
          <p:cNvSpPr>
            <a:spLocks noGrp="1"/>
          </p:cNvSpPr>
          <p:nvPr>
            <p:ph sz="quarter" idx="10" hasCustomPrompt="1"/>
          </p:nvPr>
        </p:nvSpPr>
        <p:spPr>
          <a:xfrm>
            <a:off x="5425442" y="3466217"/>
            <a:ext cx="3383280" cy="3424834"/>
          </a:xfrm>
          <a:solidFill>
            <a:srgbClr val="92D6E3"/>
          </a:solidFill>
        </p:spPr>
        <p:txBody>
          <a:bodyPr anchor="ctr"/>
          <a:lstStyle>
            <a:lvl1pPr algn="ctr">
              <a:defRPr/>
            </a:lvl1pPr>
          </a:lstStyle>
          <a:p>
            <a:pPr lvl="0"/>
            <a:r>
              <a:rPr lang="en-US" dirty="0"/>
              <a:t>Insert image</a:t>
            </a:r>
            <a:endParaRPr lang="en-US" dirty="0"/>
          </a:p>
        </p:txBody>
      </p:sp>
      <p:sp>
        <p:nvSpPr>
          <p:cNvPr id="4" name="Text Placeholder 3"/>
          <p:cNvSpPr>
            <a:spLocks noGrp="1"/>
          </p:cNvSpPr>
          <p:nvPr>
            <p:ph type="body" sz="quarter" idx="11" hasCustomPrompt="1"/>
          </p:nvPr>
        </p:nvSpPr>
        <p:spPr>
          <a:xfrm>
            <a:off x="5426075" y="-11113"/>
            <a:ext cx="3357563" cy="3476626"/>
          </a:xfrm>
        </p:spPr>
        <p:txBody>
          <a:bodyPr anchor="ctr"/>
          <a:lstStyle>
            <a:lvl1pPr algn="ctr">
              <a:defRPr b="1" i="0" baseline="0">
                <a:solidFill>
                  <a:schemeClr val="accent1"/>
                </a:solidFill>
                <a:latin typeface="Calibri" panose="020F0502020204030204" pitchFamily="34" charset="0"/>
              </a:defRPr>
            </a:lvl1pPr>
          </a:lstStyle>
          <a:p>
            <a:pPr algn="ctr"/>
            <a:r>
              <a:rPr lang="en-US" sz="2400" b="1" dirty="0">
                <a:solidFill>
                  <a:srgbClr val="28A1BD"/>
                </a:solidFill>
                <a:latin typeface="Calibri" panose="020F0502020204030204" pitchFamily="34" charset="0"/>
                <a:cs typeface="Calibri" panose="020F0502020204030204" pitchFamily="34" charset="0"/>
              </a:rPr>
              <a:t>Example quote / </a:t>
            </a:r>
            <a:br>
              <a:rPr lang="en-US" sz="2400" b="1" dirty="0">
                <a:solidFill>
                  <a:srgbClr val="28A1BD"/>
                </a:solidFill>
                <a:latin typeface="Calibri" panose="020F0502020204030204" pitchFamily="34" charset="0"/>
                <a:cs typeface="Calibri" panose="020F0502020204030204" pitchFamily="34" charset="0"/>
              </a:rPr>
            </a:br>
            <a:r>
              <a:rPr lang="en-US" sz="2400" b="1" dirty="0">
                <a:solidFill>
                  <a:srgbClr val="28A1BD"/>
                </a:solidFill>
                <a:latin typeface="Calibri" panose="020F0502020204030204" pitchFamily="34" charset="0"/>
                <a:cs typeface="Calibri" panose="020F0502020204030204" pitchFamily="34" charset="0"/>
              </a:rPr>
              <a:t>reference point of review.</a:t>
            </a:r>
            <a:endParaRPr lang="en-US" sz="2400" b="1" dirty="0">
              <a:solidFill>
                <a:srgbClr val="28A1BD"/>
              </a:solidFill>
              <a:latin typeface="Calibri" panose="020F0502020204030204" pitchFamily="34" charset="0"/>
              <a:cs typeface="Calibri" panose="020F0502020204030204" pitchFamily="34" charset="0"/>
            </a:endParaRPr>
          </a:p>
        </p:txBody>
      </p:sp>
      <p:sp>
        <p:nvSpPr>
          <p:cNvPr id="7" name="Text Placeholder 13"/>
          <p:cNvSpPr>
            <a:spLocks noGrp="1"/>
          </p:cNvSpPr>
          <p:nvPr>
            <p:ph type="body" sz="quarter" idx="13" hasCustomPrompt="1"/>
          </p:nvPr>
        </p:nvSpPr>
        <p:spPr>
          <a:xfrm>
            <a:off x="68278" y="3521969"/>
            <a:ext cx="5056569" cy="2438400"/>
          </a:xfrm>
        </p:spPr>
        <p:txBody>
          <a:bodyPr lIns="90000">
            <a:noAutofit/>
          </a:bodyPr>
          <a:lstStyle>
            <a:lvl1pPr marL="0" marR="0" indent="0" algn="l" defTabSz="914400" rtl="0" eaLnBrk="1" fontAlgn="auto" latinLnBrk="0" hangingPunct="1">
              <a:lnSpc>
                <a:spcPct val="100000"/>
              </a:lnSpc>
              <a:spcBef>
                <a:spcPts val="0"/>
              </a:spcBef>
              <a:spcAft>
                <a:spcPts val="600"/>
              </a:spcAft>
              <a:buClrTx/>
              <a:buSzTx/>
              <a:buFontTx/>
              <a:buNone/>
              <a:defRPr b="0" i="0" baseline="0">
                <a:solidFill>
                  <a:schemeClr val="bg1"/>
                </a:solidFill>
                <a:latin typeface="Calibri" panose="020F0502020204030204" pitchFamily="34" charset="0"/>
              </a:defRPr>
            </a:lvl1pPr>
          </a:lstStyle>
          <a:p>
            <a:pPr marL="0" marR="0" lvl="0" indent="0" algn="l" defTabSz="914400" rtl="0" eaLnBrk="1" fontAlgn="auto" latinLnBrk="0" hangingPunct="1">
              <a:lnSpc>
                <a:spcPct val="100000"/>
              </a:lnSpc>
              <a:spcBef>
                <a:spcPts val="0"/>
              </a:spcBef>
              <a:spcAft>
                <a:spcPts val="600"/>
              </a:spcAft>
              <a:buClrTx/>
              <a:buSzTx/>
              <a:buFontTx/>
              <a:buNone/>
              <a:defRPr/>
            </a:pPr>
            <a:r>
              <a:rPr kumimoji="0" lang="en-AU" sz="2000" b="0" i="0" u="none" strike="noStrike" kern="1200" cap="none" spc="0" normalizeH="0" baseline="0" noProof="0" dirty="0">
                <a:ln>
                  <a:noFill/>
                </a:ln>
                <a:solidFill>
                  <a:schemeClr val="bg1"/>
                </a:solidFill>
                <a:effectLst/>
                <a:uLnTx/>
                <a:uFillTx/>
                <a:latin typeface="+mn-lt"/>
                <a:ea typeface="+mn-ea"/>
                <a:cs typeface="+mn-cs"/>
              </a:rPr>
              <a:t>Lorem ipsum </a:t>
            </a:r>
            <a:r>
              <a:rPr kumimoji="0" lang="en-AU" sz="2000" b="0" i="0" u="none" strike="noStrike" kern="1200" cap="none" spc="0" normalizeH="0" baseline="0" noProof="0" dirty="0" err="1">
                <a:ln>
                  <a:noFill/>
                </a:ln>
                <a:solidFill>
                  <a:schemeClr val="bg1"/>
                </a:solidFill>
                <a:effectLst/>
                <a:uLnTx/>
                <a:uFillTx/>
                <a:latin typeface="+mn-lt"/>
                <a:ea typeface="+mn-ea"/>
                <a:cs typeface="+mn-cs"/>
              </a:rPr>
              <a:t>dolor</a:t>
            </a:r>
            <a:r>
              <a:rPr kumimoji="0" lang="en-AU" sz="2000" b="0" i="0" u="none" strike="noStrike" kern="1200" cap="none" spc="0" normalizeH="0" baseline="0" noProof="0" dirty="0">
                <a:ln>
                  <a:noFill/>
                </a:ln>
                <a:solidFill>
                  <a:schemeClr val="bg1"/>
                </a:solidFill>
                <a:effectLst/>
                <a:uLnTx/>
                <a:uFillTx/>
                <a:latin typeface="+mn-lt"/>
                <a:ea typeface="+mn-ea"/>
                <a:cs typeface="+mn-cs"/>
              </a:rPr>
              <a:t> sit </a:t>
            </a:r>
            <a:r>
              <a:rPr kumimoji="0" lang="en-AU" sz="2000" b="0" i="0" u="none" strike="noStrike" kern="1200" cap="none" spc="0" normalizeH="0" baseline="0" noProof="0" dirty="0" err="1">
                <a:ln>
                  <a:noFill/>
                </a:ln>
                <a:solidFill>
                  <a:schemeClr val="bg1"/>
                </a:solidFill>
                <a:effectLst/>
                <a:uLnTx/>
                <a:uFillTx/>
                <a:latin typeface="+mn-lt"/>
                <a:ea typeface="+mn-ea"/>
                <a:cs typeface="+mn-cs"/>
              </a:rPr>
              <a:t>amet</a:t>
            </a:r>
            <a:r>
              <a:rPr kumimoji="0" lang="en-AU" sz="2000" b="0" i="0" u="none" strike="noStrike" kern="1200" cap="none" spc="0" normalizeH="0" baseline="0" noProof="0" dirty="0">
                <a:ln>
                  <a:noFill/>
                </a:ln>
                <a:solidFill>
                  <a:schemeClr val="bg1"/>
                </a:solidFill>
                <a:effectLst/>
                <a:uLnTx/>
                <a:uFillTx/>
                <a:latin typeface="+mn-lt"/>
                <a:ea typeface="+mn-ea"/>
                <a:cs typeface="+mn-cs"/>
              </a:rPr>
              <a:t>, </a:t>
            </a:r>
            <a:r>
              <a:rPr kumimoji="0" lang="en-AU" sz="2000" b="0" i="0" u="none" strike="noStrike" kern="1200" cap="none" spc="0" normalizeH="0" baseline="0" noProof="0" dirty="0" err="1">
                <a:ln>
                  <a:noFill/>
                </a:ln>
                <a:solidFill>
                  <a:schemeClr val="bg1"/>
                </a:solidFill>
                <a:effectLst/>
                <a:uLnTx/>
                <a:uFillTx/>
                <a:latin typeface="+mn-lt"/>
                <a:ea typeface="+mn-ea"/>
                <a:cs typeface="+mn-cs"/>
              </a:rPr>
              <a:t>consectetur</a:t>
            </a:r>
            <a:r>
              <a:rPr kumimoji="0" lang="en-AU" sz="2000" b="0" i="0" u="none" strike="noStrike" kern="1200" cap="none" spc="0" normalizeH="0" baseline="0" noProof="0" dirty="0">
                <a:ln>
                  <a:noFill/>
                </a:ln>
                <a:solidFill>
                  <a:schemeClr val="bg1"/>
                </a:solidFill>
                <a:effectLst/>
                <a:uLnTx/>
                <a:uFillTx/>
                <a:latin typeface="+mn-lt"/>
                <a:ea typeface="+mn-ea"/>
                <a:cs typeface="+mn-cs"/>
              </a:rPr>
              <a:t> </a:t>
            </a:r>
            <a:r>
              <a:rPr kumimoji="0" lang="en-AU" sz="2000" b="0" i="0" u="none" strike="noStrike" kern="1200" cap="none" spc="0" normalizeH="0" baseline="0" noProof="0" dirty="0" err="1">
                <a:ln>
                  <a:noFill/>
                </a:ln>
                <a:solidFill>
                  <a:schemeClr val="bg1"/>
                </a:solidFill>
                <a:effectLst/>
                <a:uLnTx/>
                <a:uFillTx/>
                <a:latin typeface="+mn-lt"/>
                <a:ea typeface="+mn-ea"/>
                <a:cs typeface="+mn-cs"/>
              </a:rPr>
              <a:t>adipiscing</a:t>
            </a:r>
            <a:r>
              <a:rPr kumimoji="0" lang="en-AU" sz="2000" b="0" i="0" u="none" strike="noStrike" kern="1200" cap="none" spc="0" normalizeH="0" baseline="0" noProof="0" dirty="0">
                <a:ln>
                  <a:noFill/>
                </a:ln>
                <a:solidFill>
                  <a:schemeClr val="bg1"/>
                </a:solidFill>
                <a:effectLst/>
                <a:uLnTx/>
                <a:uFillTx/>
                <a:latin typeface="+mn-lt"/>
                <a:ea typeface="+mn-ea"/>
                <a:cs typeface="+mn-cs"/>
              </a:rPr>
              <a:t> </a:t>
            </a:r>
            <a:r>
              <a:rPr kumimoji="0" lang="en-AU" sz="2000" b="0" i="0" u="none" strike="noStrike" kern="1200" cap="none" spc="0" normalizeH="0" baseline="0" noProof="0" dirty="0" err="1">
                <a:ln>
                  <a:noFill/>
                </a:ln>
                <a:solidFill>
                  <a:schemeClr val="bg1"/>
                </a:solidFill>
                <a:effectLst/>
                <a:uLnTx/>
                <a:uFillTx/>
                <a:latin typeface="+mn-lt"/>
                <a:ea typeface="+mn-ea"/>
                <a:cs typeface="+mn-cs"/>
              </a:rPr>
              <a:t>elit</a:t>
            </a:r>
            <a:r>
              <a:rPr kumimoji="0" lang="en-AU" sz="2000" b="0" i="0" u="none" strike="noStrike" kern="1200" cap="none" spc="0" normalizeH="0" baseline="0" noProof="0" dirty="0">
                <a:ln>
                  <a:noFill/>
                </a:ln>
                <a:solidFill>
                  <a:schemeClr val="bg1"/>
                </a:solidFill>
                <a:effectLst/>
                <a:uLnTx/>
                <a:uFillTx/>
                <a:latin typeface="+mn-lt"/>
                <a:ea typeface="+mn-ea"/>
                <a:cs typeface="+mn-cs"/>
              </a:rPr>
              <a:t>. </a:t>
            </a:r>
            <a:r>
              <a:rPr kumimoji="0" lang="en-AU" sz="2000" b="0" i="0" u="none" strike="noStrike" kern="1200" cap="none" spc="0" normalizeH="0" baseline="0" noProof="0" dirty="0" err="1">
                <a:ln>
                  <a:noFill/>
                </a:ln>
                <a:solidFill>
                  <a:schemeClr val="bg1"/>
                </a:solidFill>
                <a:effectLst/>
                <a:uLnTx/>
                <a:uFillTx/>
                <a:latin typeface="+mn-lt"/>
                <a:ea typeface="+mn-ea"/>
                <a:cs typeface="+mn-cs"/>
              </a:rPr>
              <a:t>Suspendisse</a:t>
            </a:r>
            <a:r>
              <a:rPr kumimoji="0" lang="en-AU" sz="2000" b="0" i="0" u="none" strike="noStrike" kern="1200" cap="none" spc="0" normalizeH="0" baseline="0" noProof="0" dirty="0">
                <a:ln>
                  <a:noFill/>
                </a:ln>
                <a:solidFill>
                  <a:schemeClr val="bg1"/>
                </a:solidFill>
                <a:effectLst/>
                <a:uLnTx/>
                <a:uFillTx/>
                <a:latin typeface="+mn-lt"/>
                <a:ea typeface="+mn-ea"/>
                <a:cs typeface="+mn-cs"/>
              </a:rPr>
              <a:t> et </a:t>
            </a:r>
            <a:r>
              <a:rPr kumimoji="0" lang="en-AU" sz="2000" b="0" i="0" u="none" strike="noStrike" kern="1200" cap="none" spc="0" normalizeH="0" baseline="0" noProof="0" dirty="0" err="1">
                <a:ln>
                  <a:noFill/>
                </a:ln>
                <a:solidFill>
                  <a:schemeClr val="bg1"/>
                </a:solidFill>
                <a:effectLst/>
                <a:uLnTx/>
                <a:uFillTx/>
                <a:latin typeface="+mn-lt"/>
                <a:ea typeface="+mn-ea"/>
                <a:cs typeface="+mn-cs"/>
              </a:rPr>
              <a:t>vehicula</a:t>
            </a:r>
            <a:r>
              <a:rPr kumimoji="0" lang="en-AU" sz="2000" b="0" i="0" u="none" strike="noStrike" kern="1200" cap="none" spc="0" normalizeH="0" baseline="0" noProof="0" dirty="0">
                <a:ln>
                  <a:noFill/>
                </a:ln>
                <a:solidFill>
                  <a:schemeClr val="bg1"/>
                </a:solidFill>
                <a:effectLst/>
                <a:uLnTx/>
                <a:uFillTx/>
                <a:latin typeface="+mn-lt"/>
                <a:ea typeface="+mn-ea"/>
                <a:cs typeface="+mn-cs"/>
              </a:rPr>
              <a:t> </a:t>
            </a:r>
            <a:r>
              <a:rPr kumimoji="0" lang="en-AU" sz="2000" b="0" i="0" u="none" strike="noStrike" kern="1200" cap="none" spc="0" normalizeH="0" baseline="0" noProof="0" dirty="0" err="1">
                <a:ln>
                  <a:noFill/>
                </a:ln>
                <a:solidFill>
                  <a:schemeClr val="bg1"/>
                </a:solidFill>
                <a:effectLst/>
                <a:uLnTx/>
                <a:uFillTx/>
                <a:latin typeface="+mn-lt"/>
                <a:ea typeface="+mn-ea"/>
                <a:cs typeface="+mn-cs"/>
              </a:rPr>
              <a:t>risus</a:t>
            </a:r>
            <a:r>
              <a:rPr kumimoji="0" lang="en-AU" sz="2000" b="0" i="0" u="none" strike="noStrike" kern="1200" cap="none" spc="0" normalizeH="0" baseline="0" noProof="0" dirty="0">
                <a:ln>
                  <a:noFill/>
                </a:ln>
                <a:solidFill>
                  <a:schemeClr val="bg1"/>
                </a:solidFill>
                <a:effectLst/>
                <a:uLnTx/>
                <a:uFillTx/>
                <a:latin typeface="+mn-lt"/>
                <a:ea typeface="+mn-ea"/>
                <a:cs typeface="+mn-cs"/>
              </a:rPr>
              <a:t>. </a:t>
            </a:r>
            <a:r>
              <a:rPr kumimoji="0" lang="en-AU" sz="2000" b="0" i="0" u="none" strike="noStrike" kern="1200" cap="none" spc="0" normalizeH="0" baseline="0" noProof="0" dirty="0" err="1">
                <a:ln>
                  <a:noFill/>
                </a:ln>
                <a:solidFill>
                  <a:schemeClr val="bg1"/>
                </a:solidFill>
                <a:effectLst/>
                <a:uLnTx/>
                <a:uFillTx/>
                <a:latin typeface="+mn-lt"/>
                <a:ea typeface="+mn-ea"/>
                <a:cs typeface="+mn-cs"/>
              </a:rPr>
              <a:t>Mauris</a:t>
            </a:r>
            <a:r>
              <a:rPr kumimoji="0" lang="en-AU" sz="2000" b="0" i="0" u="none" strike="noStrike" kern="1200" cap="none" spc="0" normalizeH="0" baseline="0" noProof="0" dirty="0">
                <a:ln>
                  <a:noFill/>
                </a:ln>
                <a:solidFill>
                  <a:schemeClr val="bg1"/>
                </a:solidFill>
                <a:effectLst/>
                <a:uLnTx/>
                <a:uFillTx/>
                <a:latin typeface="+mn-lt"/>
                <a:ea typeface="+mn-ea"/>
                <a:cs typeface="+mn-cs"/>
              </a:rPr>
              <a:t> </a:t>
            </a:r>
            <a:r>
              <a:rPr kumimoji="0" lang="en-AU" sz="2000" b="0" i="0" u="none" strike="noStrike" kern="1200" cap="none" spc="0" normalizeH="0" baseline="0" noProof="0" dirty="0" err="1">
                <a:ln>
                  <a:noFill/>
                </a:ln>
                <a:solidFill>
                  <a:schemeClr val="bg1"/>
                </a:solidFill>
                <a:effectLst/>
                <a:uLnTx/>
                <a:uFillTx/>
                <a:latin typeface="+mn-lt"/>
                <a:ea typeface="+mn-ea"/>
                <a:cs typeface="+mn-cs"/>
              </a:rPr>
              <a:t>aliquet</a:t>
            </a:r>
            <a:r>
              <a:rPr kumimoji="0" lang="en-AU" sz="2000" b="0" i="0" u="none" strike="noStrike" kern="1200" cap="none" spc="0" normalizeH="0" baseline="0" noProof="0" dirty="0">
                <a:ln>
                  <a:noFill/>
                </a:ln>
                <a:solidFill>
                  <a:schemeClr val="bg1"/>
                </a:solidFill>
                <a:effectLst/>
                <a:uLnTx/>
                <a:uFillTx/>
                <a:latin typeface="+mn-lt"/>
                <a:ea typeface="+mn-ea"/>
                <a:cs typeface="+mn-cs"/>
              </a:rPr>
              <a:t> </a:t>
            </a:r>
            <a:r>
              <a:rPr kumimoji="0" lang="en-AU" sz="2000" b="0" i="0" u="none" strike="noStrike" kern="1200" cap="none" spc="0" normalizeH="0" baseline="0" noProof="0" dirty="0" err="1">
                <a:ln>
                  <a:noFill/>
                </a:ln>
                <a:solidFill>
                  <a:schemeClr val="bg1"/>
                </a:solidFill>
                <a:effectLst/>
                <a:uLnTx/>
                <a:uFillTx/>
                <a:latin typeface="+mn-lt"/>
                <a:ea typeface="+mn-ea"/>
                <a:cs typeface="+mn-cs"/>
              </a:rPr>
              <a:t>lectus</a:t>
            </a:r>
            <a:r>
              <a:rPr kumimoji="0" lang="en-AU" sz="2000" b="0" i="0" u="none" strike="noStrike" kern="1200" cap="none" spc="0" normalizeH="0" baseline="0" noProof="0" dirty="0">
                <a:ln>
                  <a:noFill/>
                </a:ln>
                <a:solidFill>
                  <a:schemeClr val="bg1"/>
                </a:solidFill>
                <a:effectLst/>
                <a:uLnTx/>
                <a:uFillTx/>
                <a:latin typeface="+mn-lt"/>
                <a:ea typeface="+mn-ea"/>
                <a:cs typeface="+mn-cs"/>
              </a:rPr>
              <a:t> </a:t>
            </a:r>
            <a:r>
              <a:rPr kumimoji="0" lang="en-AU" sz="2000" b="0" i="0" u="none" strike="noStrike" kern="1200" cap="none" spc="0" normalizeH="0" baseline="0" noProof="0" dirty="0" err="1">
                <a:ln>
                  <a:noFill/>
                </a:ln>
                <a:solidFill>
                  <a:schemeClr val="bg1"/>
                </a:solidFill>
                <a:effectLst/>
                <a:uLnTx/>
                <a:uFillTx/>
                <a:latin typeface="+mn-lt"/>
                <a:ea typeface="+mn-ea"/>
                <a:cs typeface="+mn-cs"/>
              </a:rPr>
              <a:t>urna</a:t>
            </a:r>
            <a:r>
              <a:rPr kumimoji="0" lang="en-AU" sz="2000" b="0" i="0" u="none" strike="noStrike" kern="1200" cap="none" spc="0" normalizeH="0" baseline="0" noProof="0" dirty="0">
                <a:ln>
                  <a:noFill/>
                </a:ln>
                <a:solidFill>
                  <a:schemeClr val="bg1"/>
                </a:solidFill>
                <a:effectLst/>
                <a:uLnTx/>
                <a:uFillTx/>
                <a:latin typeface="+mn-lt"/>
                <a:ea typeface="+mn-ea"/>
                <a:cs typeface="+mn-cs"/>
              </a:rPr>
              <a:t>, id cursus </a:t>
            </a:r>
            <a:r>
              <a:rPr kumimoji="0" lang="en-AU" sz="2000" b="0" i="0" u="none" strike="noStrike" kern="1200" cap="none" spc="0" normalizeH="0" baseline="0" noProof="0" dirty="0" err="1">
                <a:ln>
                  <a:noFill/>
                </a:ln>
                <a:solidFill>
                  <a:schemeClr val="bg1"/>
                </a:solidFill>
                <a:effectLst/>
                <a:uLnTx/>
                <a:uFillTx/>
                <a:latin typeface="+mn-lt"/>
                <a:ea typeface="+mn-ea"/>
                <a:cs typeface="+mn-cs"/>
              </a:rPr>
              <a:t>urna</a:t>
            </a:r>
            <a:r>
              <a:rPr kumimoji="0" lang="en-AU" sz="2000" b="0" i="0" u="none" strike="noStrike" kern="1200" cap="none" spc="0" normalizeH="0" baseline="0" noProof="0" dirty="0">
                <a:ln>
                  <a:noFill/>
                </a:ln>
                <a:solidFill>
                  <a:schemeClr val="bg1"/>
                </a:solidFill>
                <a:effectLst/>
                <a:uLnTx/>
                <a:uFillTx/>
                <a:latin typeface="+mn-lt"/>
                <a:ea typeface="+mn-ea"/>
                <a:cs typeface="+mn-cs"/>
              </a:rPr>
              <a:t> dapibus </a:t>
            </a:r>
            <a:r>
              <a:rPr kumimoji="0" lang="en-AU" sz="2000" b="0" i="0" u="none" strike="noStrike" kern="1200" cap="none" spc="0" normalizeH="0" baseline="0" noProof="0" dirty="0" err="1">
                <a:ln>
                  <a:noFill/>
                </a:ln>
                <a:solidFill>
                  <a:schemeClr val="bg1"/>
                </a:solidFill>
                <a:effectLst/>
                <a:uLnTx/>
                <a:uFillTx/>
                <a:latin typeface="+mn-lt"/>
                <a:ea typeface="+mn-ea"/>
                <a:cs typeface="+mn-cs"/>
              </a:rPr>
              <a:t>eu</a:t>
            </a:r>
            <a:r>
              <a:rPr kumimoji="0" lang="en-AU" sz="2000" b="0" i="0" u="none" strike="noStrike" kern="1200" cap="none" spc="0" normalizeH="0" baseline="0" noProof="0" dirty="0">
                <a:ln>
                  <a:noFill/>
                </a:ln>
                <a:solidFill>
                  <a:schemeClr val="bg1"/>
                </a:solidFill>
                <a:effectLst/>
                <a:uLnTx/>
                <a:uFillTx/>
                <a:latin typeface="+mn-lt"/>
                <a:ea typeface="+mn-ea"/>
                <a:cs typeface="+mn-cs"/>
              </a:rPr>
              <a:t>. </a:t>
            </a:r>
            <a:endParaRPr kumimoji="0" lang="en-AU" sz="2000" b="0" i="0" u="none" strike="noStrike" kern="1200" cap="none" spc="0" normalizeH="0" baseline="0" noProof="0" dirty="0">
              <a:ln>
                <a:noFill/>
              </a:ln>
              <a:solidFill>
                <a:schemeClr val="bg1"/>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AU" sz="2000" b="0" i="0" u="none" strike="noStrike" kern="1200" cap="none" spc="0" normalizeH="0" baseline="0" noProof="0" dirty="0">
                <a:ln>
                  <a:noFill/>
                </a:ln>
                <a:solidFill>
                  <a:schemeClr val="bg1"/>
                </a:solidFill>
                <a:effectLst/>
                <a:uLnTx/>
                <a:uFillTx/>
                <a:latin typeface="+mn-lt"/>
                <a:ea typeface="+mn-ea"/>
                <a:cs typeface="+mn-cs"/>
              </a:rPr>
              <a:t>Nulla ante </a:t>
            </a:r>
            <a:r>
              <a:rPr kumimoji="0" lang="en-AU" sz="2000" b="0" i="0" u="none" strike="noStrike" kern="1200" cap="none" spc="0" normalizeH="0" baseline="0" noProof="0" dirty="0" err="1">
                <a:ln>
                  <a:noFill/>
                </a:ln>
                <a:solidFill>
                  <a:schemeClr val="bg1"/>
                </a:solidFill>
                <a:effectLst/>
                <a:uLnTx/>
                <a:uFillTx/>
                <a:latin typeface="+mn-lt"/>
                <a:ea typeface="+mn-ea"/>
                <a:cs typeface="+mn-cs"/>
              </a:rPr>
              <a:t>justo</a:t>
            </a:r>
            <a:r>
              <a:rPr kumimoji="0" lang="en-AU" sz="2000" b="0" i="0" u="none" strike="noStrike" kern="1200" cap="none" spc="0" normalizeH="0" baseline="0" noProof="0" dirty="0">
                <a:ln>
                  <a:noFill/>
                </a:ln>
                <a:solidFill>
                  <a:schemeClr val="bg1"/>
                </a:solidFill>
                <a:effectLst/>
                <a:uLnTx/>
                <a:uFillTx/>
                <a:latin typeface="+mn-lt"/>
                <a:ea typeface="+mn-ea"/>
                <a:cs typeface="+mn-cs"/>
              </a:rPr>
              <a:t>, </a:t>
            </a:r>
            <a:r>
              <a:rPr kumimoji="0" lang="en-AU" sz="2000" b="0" i="0" u="none" strike="noStrike" kern="1200" cap="none" spc="0" normalizeH="0" baseline="0" noProof="0" dirty="0" err="1">
                <a:ln>
                  <a:noFill/>
                </a:ln>
                <a:solidFill>
                  <a:schemeClr val="bg1"/>
                </a:solidFill>
                <a:effectLst/>
                <a:uLnTx/>
                <a:uFillTx/>
                <a:latin typeface="+mn-lt"/>
                <a:ea typeface="+mn-ea"/>
                <a:cs typeface="+mn-cs"/>
              </a:rPr>
              <a:t>ultricies</a:t>
            </a:r>
            <a:r>
              <a:rPr kumimoji="0" lang="en-AU" sz="2000" b="0" i="0" u="none" strike="noStrike" kern="1200" cap="none" spc="0" normalizeH="0" baseline="0" noProof="0" dirty="0">
                <a:ln>
                  <a:noFill/>
                </a:ln>
                <a:solidFill>
                  <a:schemeClr val="bg1"/>
                </a:solidFill>
                <a:effectLst/>
                <a:uLnTx/>
                <a:uFillTx/>
                <a:latin typeface="+mn-lt"/>
                <a:ea typeface="+mn-ea"/>
                <a:cs typeface="+mn-cs"/>
              </a:rPr>
              <a:t> sed nulla </a:t>
            </a:r>
            <a:r>
              <a:rPr kumimoji="0" lang="en-AU" sz="2000" b="0" i="0" u="none" strike="noStrike" kern="1200" cap="none" spc="0" normalizeH="0" baseline="0" noProof="0" dirty="0" err="1">
                <a:ln>
                  <a:noFill/>
                </a:ln>
                <a:solidFill>
                  <a:schemeClr val="bg1"/>
                </a:solidFill>
                <a:effectLst/>
                <a:uLnTx/>
                <a:uFillTx/>
                <a:latin typeface="+mn-lt"/>
                <a:ea typeface="+mn-ea"/>
                <a:cs typeface="+mn-cs"/>
              </a:rPr>
              <a:t>quis</a:t>
            </a:r>
            <a:r>
              <a:rPr kumimoji="0" lang="en-AU" sz="2000" b="0" i="0" u="none" strike="noStrike" kern="1200" cap="none" spc="0" normalizeH="0" baseline="0" noProof="0" dirty="0">
                <a:ln>
                  <a:noFill/>
                </a:ln>
                <a:solidFill>
                  <a:schemeClr val="bg1"/>
                </a:solidFill>
                <a:effectLst/>
                <a:uLnTx/>
                <a:uFillTx/>
                <a:latin typeface="+mn-lt"/>
                <a:ea typeface="+mn-ea"/>
                <a:cs typeface="+mn-cs"/>
              </a:rPr>
              <a:t>, </a:t>
            </a:r>
            <a:r>
              <a:rPr kumimoji="0" lang="en-AU" sz="2000" b="0" i="0" u="none" strike="noStrike" kern="1200" cap="none" spc="0" normalizeH="0" baseline="0" noProof="0" dirty="0" err="1">
                <a:ln>
                  <a:noFill/>
                </a:ln>
                <a:solidFill>
                  <a:schemeClr val="bg1"/>
                </a:solidFill>
                <a:effectLst/>
                <a:uLnTx/>
                <a:uFillTx/>
                <a:latin typeface="+mn-lt"/>
                <a:ea typeface="+mn-ea"/>
                <a:cs typeface="+mn-cs"/>
              </a:rPr>
              <a:t>facilisis</a:t>
            </a:r>
            <a:r>
              <a:rPr kumimoji="0" lang="en-AU" sz="2000" b="0" i="0" u="none" strike="noStrike" kern="1200" cap="none" spc="0" normalizeH="0" baseline="0" noProof="0" dirty="0">
                <a:ln>
                  <a:noFill/>
                </a:ln>
                <a:solidFill>
                  <a:schemeClr val="bg1"/>
                </a:solidFill>
                <a:effectLst/>
                <a:uLnTx/>
                <a:uFillTx/>
                <a:latin typeface="+mn-lt"/>
                <a:ea typeface="+mn-ea"/>
                <a:cs typeface="+mn-cs"/>
              </a:rPr>
              <a:t> </a:t>
            </a:r>
            <a:r>
              <a:rPr kumimoji="0" lang="en-AU" sz="2000" b="0" i="0" u="none" strike="noStrike" kern="1200" cap="none" spc="0" normalizeH="0" baseline="0" noProof="0" dirty="0" err="1">
                <a:ln>
                  <a:noFill/>
                </a:ln>
                <a:solidFill>
                  <a:schemeClr val="bg1"/>
                </a:solidFill>
                <a:effectLst/>
                <a:uLnTx/>
                <a:uFillTx/>
                <a:latin typeface="+mn-lt"/>
                <a:ea typeface="+mn-ea"/>
                <a:cs typeface="+mn-cs"/>
              </a:rPr>
              <a:t>consectetur</a:t>
            </a:r>
            <a:r>
              <a:rPr kumimoji="0" lang="en-AU" sz="2000" b="0" i="0" u="none" strike="noStrike" kern="1200" cap="none" spc="0" normalizeH="0" baseline="0" noProof="0" dirty="0">
                <a:ln>
                  <a:noFill/>
                </a:ln>
                <a:solidFill>
                  <a:schemeClr val="bg1"/>
                </a:solidFill>
                <a:effectLst/>
                <a:uLnTx/>
                <a:uFillTx/>
                <a:latin typeface="+mn-lt"/>
                <a:ea typeface="+mn-ea"/>
                <a:cs typeface="+mn-cs"/>
              </a:rPr>
              <a:t> magna. Morbi </a:t>
            </a:r>
            <a:r>
              <a:rPr kumimoji="0" lang="en-AU" sz="2000" b="0" i="0" u="none" strike="noStrike" kern="1200" cap="none" spc="0" normalizeH="0" baseline="0" noProof="0" dirty="0" err="1">
                <a:ln>
                  <a:noFill/>
                </a:ln>
                <a:solidFill>
                  <a:schemeClr val="bg1"/>
                </a:solidFill>
                <a:effectLst/>
                <a:uLnTx/>
                <a:uFillTx/>
                <a:latin typeface="+mn-lt"/>
                <a:ea typeface="+mn-ea"/>
                <a:cs typeface="+mn-cs"/>
              </a:rPr>
              <a:t>pellentesque</a:t>
            </a:r>
            <a:r>
              <a:rPr kumimoji="0" lang="en-AU" sz="2000" b="0" i="0" u="none" strike="noStrike" kern="1200" cap="none" spc="0" normalizeH="0" baseline="0" noProof="0" dirty="0">
                <a:ln>
                  <a:noFill/>
                </a:ln>
                <a:solidFill>
                  <a:schemeClr val="bg1"/>
                </a:solidFill>
                <a:effectLst/>
                <a:uLnTx/>
                <a:uFillTx/>
                <a:latin typeface="+mn-lt"/>
                <a:ea typeface="+mn-ea"/>
                <a:cs typeface="+mn-cs"/>
              </a:rPr>
              <a:t> </a:t>
            </a:r>
            <a:r>
              <a:rPr kumimoji="0" lang="en-AU" sz="2000" b="0" i="0" u="none" strike="noStrike" kern="1200" cap="none" spc="0" normalizeH="0" baseline="0" noProof="0" dirty="0" err="1">
                <a:ln>
                  <a:noFill/>
                </a:ln>
                <a:solidFill>
                  <a:schemeClr val="bg1"/>
                </a:solidFill>
                <a:effectLst/>
                <a:uLnTx/>
                <a:uFillTx/>
                <a:latin typeface="+mn-lt"/>
                <a:ea typeface="+mn-ea"/>
                <a:cs typeface="+mn-cs"/>
              </a:rPr>
              <a:t>turpis</a:t>
            </a:r>
            <a:r>
              <a:rPr kumimoji="0" lang="en-AU" sz="2000" b="0" i="0" u="none" strike="noStrike" kern="1200" cap="none" spc="0" normalizeH="0" baseline="0" noProof="0" dirty="0">
                <a:ln>
                  <a:noFill/>
                </a:ln>
                <a:solidFill>
                  <a:schemeClr val="bg1"/>
                </a:solidFill>
                <a:effectLst/>
                <a:uLnTx/>
                <a:uFillTx/>
                <a:latin typeface="+mn-lt"/>
                <a:ea typeface="+mn-ea"/>
                <a:cs typeface="+mn-cs"/>
              </a:rPr>
              <a:t> vel </a:t>
            </a:r>
            <a:r>
              <a:rPr kumimoji="0" lang="en-AU" sz="2000" b="0" i="0" u="none" strike="noStrike" kern="1200" cap="none" spc="0" normalizeH="0" baseline="0" noProof="0" dirty="0" err="1">
                <a:ln>
                  <a:noFill/>
                </a:ln>
                <a:solidFill>
                  <a:schemeClr val="bg1"/>
                </a:solidFill>
                <a:effectLst/>
                <a:uLnTx/>
                <a:uFillTx/>
                <a:latin typeface="+mn-lt"/>
                <a:ea typeface="+mn-ea"/>
                <a:cs typeface="+mn-cs"/>
              </a:rPr>
              <a:t>nisl</a:t>
            </a:r>
            <a:r>
              <a:rPr kumimoji="0" lang="en-AU" sz="2000" b="0" i="0" u="none" strike="noStrike" kern="1200" cap="none" spc="0" normalizeH="0" baseline="0" noProof="0" dirty="0">
                <a:ln>
                  <a:noFill/>
                </a:ln>
                <a:solidFill>
                  <a:schemeClr val="bg1"/>
                </a:solidFill>
                <a:effectLst/>
                <a:uLnTx/>
                <a:uFillTx/>
                <a:latin typeface="+mn-lt"/>
                <a:ea typeface="+mn-ea"/>
                <a:cs typeface="+mn-cs"/>
              </a:rPr>
              <a:t> </a:t>
            </a:r>
            <a:r>
              <a:rPr kumimoji="0" lang="en-AU" sz="2000" b="0" i="0" u="none" strike="noStrike" kern="1200" cap="none" spc="0" normalizeH="0" baseline="0" noProof="0" dirty="0" err="1">
                <a:ln>
                  <a:noFill/>
                </a:ln>
                <a:solidFill>
                  <a:schemeClr val="bg1"/>
                </a:solidFill>
                <a:effectLst/>
                <a:uLnTx/>
                <a:uFillTx/>
                <a:latin typeface="+mn-lt"/>
                <a:ea typeface="+mn-ea"/>
                <a:cs typeface="+mn-cs"/>
              </a:rPr>
              <a:t>scelerisque</a:t>
            </a:r>
            <a:r>
              <a:rPr kumimoji="0" lang="en-AU" sz="2000" b="0" i="0" u="none" strike="noStrike" kern="1200" cap="none" spc="0" normalizeH="0" baseline="0" noProof="0" dirty="0">
                <a:ln>
                  <a:noFill/>
                </a:ln>
                <a:solidFill>
                  <a:schemeClr val="bg1"/>
                </a:solidFill>
                <a:effectLst/>
                <a:uLnTx/>
                <a:uFillTx/>
                <a:latin typeface="+mn-lt"/>
                <a:ea typeface="+mn-ea"/>
                <a:cs typeface="+mn-cs"/>
              </a:rPr>
              <a:t> </a:t>
            </a:r>
            <a:r>
              <a:rPr kumimoji="0" lang="en-AU" sz="2000" b="0" i="0" u="none" strike="noStrike" kern="1200" cap="none" spc="0" normalizeH="0" baseline="0" noProof="0" dirty="0" err="1">
                <a:ln>
                  <a:noFill/>
                </a:ln>
                <a:solidFill>
                  <a:schemeClr val="bg1"/>
                </a:solidFill>
                <a:effectLst/>
                <a:uLnTx/>
                <a:uFillTx/>
                <a:latin typeface="+mn-lt"/>
                <a:ea typeface="+mn-ea"/>
                <a:cs typeface="+mn-cs"/>
              </a:rPr>
              <a:t>hendrerit</a:t>
            </a:r>
            <a:r>
              <a:rPr kumimoji="0" lang="en-AU" sz="2000" b="0" i="0" u="none" strike="noStrike" kern="1200" cap="none" spc="0" normalizeH="0" baseline="0" noProof="0" dirty="0">
                <a:ln>
                  <a:noFill/>
                </a:ln>
                <a:solidFill>
                  <a:schemeClr val="bg1"/>
                </a:solidFill>
                <a:effectLst/>
                <a:uLnTx/>
                <a:uFillTx/>
                <a:latin typeface="+mn-lt"/>
                <a:ea typeface="+mn-ea"/>
                <a:cs typeface="+mn-cs"/>
              </a:rPr>
              <a:t> </a:t>
            </a:r>
            <a:r>
              <a:rPr kumimoji="0" lang="en-AU" sz="2000" b="0" i="0" u="none" strike="noStrike" kern="1200" cap="none" spc="0" normalizeH="0" baseline="0" noProof="0" dirty="0" err="1">
                <a:ln>
                  <a:noFill/>
                </a:ln>
                <a:solidFill>
                  <a:schemeClr val="bg1"/>
                </a:solidFill>
                <a:effectLst/>
                <a:uLnTx/>
                <a:uFillTx/>
                <a:latin typeface="+mn-lt"/>
                <a:ea typeface="+mn-ea"/>
                <a:cs typeface="+mn-cs"/>
              </a:rPr>
              <a:t>ut</a:t>
            </a:r>
            <a:r>
              <a:rPr kumimoji="0" lang="en-AU" sz="2000" b="0" i="0" u="none" strike="noStrike" kern="1200" cap="none" spc="0" normalizeH="0" baseline="0" noProof="0" dirty="0">
                <a:ln>
                  <a:noFill/>
                </a:ln>
                <a:solidFill>
                  <a:schemeClr val="bg1"/>
                </a:solidFill>
                <a:effectLst/>
                <a:uLnTx/>
                <a:uFillTx/>
                <a:latin typeface="+mn-lt"/>
                <a:ea typeface="+mn-ea"/>
                <a:cs typeface="+mn-cs"/>
              </a:rPr>
              <a:t> pharetra </a:t>
            </a:r>
            <a:r>
              <a:rPr kumimoji="0" lang="en-AU" sz="2000" b="0" i="0" u="none" strike="noStrike" kern="1200" cap="none" spc="0" normalizeH="0" baseline="0" noProof="0" dirty="0" err="1">
                <a:ln>
                  <a:noFill/>
                </a:ln>
                <a:solidFill>
                  <a:schemeClr val="bg1"/>
                </a:solidFill>
                <a:effectLst/>
                <a:uLnTx/>
                <a:uFillTx/>
                <a:latin typeface="+mn-lt"/>
                <a:ea typeface="+mn-ea"/>
                <a:cs typeface="+mn-cs"/>
              </a:rPr>
              <a:t>lacus</a:t>
            </a:r>
            <a:r>
              <a:rPr kumimoji="0" lang="en-AU" sz="2000" b="0" i="0" u="none" strike="noStrike" kern="1200" cap="none" spc="0" normalizeH="0" baseline="0" noProof="0" dirty="0">
                <a:ln>
                  <a:noFill/>
                </a:ln>
                <a:solidFill>
                  <a:schemeClr val="bg1"/>
                </a:solidFill>
                <a:effectLst/>
                <a:uLnTx/>
                <a:uFillTx/>
                <a:latin typeface="+mn-lt"/>
                <a:ea typeface="+mn-ea"/>
                <a:cs typeface="+mn-cs"/>
              </a:rPr>
              <a:t>.</a:t>
            </a:r>
            <a:endParaRPr kumimoji="0" lang="en-AU" sz="2000" b="0" i="0" u="none" strike="noStrike" kern="1200" cap="none" spc="0" normalizeH="0" baseline="0" noProof="0" dirty="0">
              <a:ln>
                <a:noFill/>
              </a:ln>
              <a:solidFill>
                <a:schemeClr val="bg1"/>
              </a:solidFill>
              <a:effectLst/>
              <a:uLnTx/>
              <a:uFillTx/>
              <a:latin typeface="+mn-lt"/>
              <a:ea typeface="+mn-ea"/>
              <a:cs typeface="+mn-cs"/>
            </a:endParaRPr>
          </a:p>
          <a:p>
            <a:pPr algn="l">
              <a:spcBef>
                <a:spcPts val="1200"/>
              </a:spcBef>
            </a:pPr>
            <a:endParaRPr lang="en-US" sz="2000" dirty="0"/>
          </a:p>
        </p:txBody>
      </p:sp>
      <p:sp>
        <p:nvSpPr>
          <p:cNvPr id="8" name="Text Placeholder 15"/>
          <p:cNvSpPr>
            <a:spLocks noGrp="1"/>
          </p:cNvSpPr>
          <p:nvPr>
            <p:ph type="body" sz="quarter" idx="14" hasCustomPrompt="1"/>
          </p:nvPr>
        </p:nvSpPr>
        <p:spPr>
          <a:xfrm>
            <a:off x="63897" y="897631"/>
            <a:ext cx="5060950" cy="2057728"/>
          </a:xfrm>
        </p:spPr>
        <p:txBody>
          <a:bodyPr>
            <a:normAutofit/>
          </a:bodyPr>
          <a:lstStyle>
            <a:lvl1pPr marL="0" marR="0" indent="0" algn="l" defTabSz="914400" rtl="0" eaLnBrk="1" fontAlgn="auto" latinLnBrk="0" hangingPunct="1">
              <a:lnSpc>
                <a:spcPct val="90000"/>
              </a:lnSpc>
              <a:spcBef>
                <a:spcPct val="0"/>
              </a:spcBef>
              <a:spcAft>
                <a:spcPts val="0"/>
              </a:spcAft>
              <a:buClrTx/>
              <a:buSzTx/>
              <a:buFontTx/>
              <a:buNone/>
              <a:defRPr lang="en-AU" sz="4000" b="1" kern="1200" baseline="0" noProof="0" dirty="0">
                <a:solidFill>
                  <a:schemeClr val="accent3"/>
                </a:solidFill>
                <a:latin typeface="Calibri" panose="020F0502020204030204" pitchFamily="34" charset="0"/>
                <a:ea typeface="+mj-ea"/>
                <a:cs typeface="+mj-cs"/>
              </a:defRPr>
            </a:lvl1pPr>
          </a:lstStyle>
          <a:p>
            <a:pPr marL="0" marR="0" lvl="0" indent="0" algn="l" defTabSz="914400" rtl="0" eaLnBrk="1" fontAlgn="auto" latinLnBrk="0" hangingPunct="1">
              <a:lnSpc>
                <a:spcPct val="100000"/>
              </a:lnSpc>
              <a:spcBef>
                <a:spcPts val="1200"/>
              </a:spcBef>
              <a:spcAft>
                <a:spcPts val="0"/>
              </a:spcAft>
              <a:buClrTx/>
              <a:buSzTx/>
              <a:buFontTx/>
              <a:buNone/>
              <a:defRPr/>
            </a:pPr>
            <a:r>
              <a:rPr kumimoji="0" lang="en-US" sz="4200" b="1" i="0" u="none" strike="noStrike" kern="1200" cap="none" spc="0" normalizeH="0" baseline="0" noProof="0" dirty="0">
                <a:ln>
                  <a:noFill/>
                </a:ln>
                <a:solidFill>
                  <a:schemeClr val="accent3"/>
                </a:solidFill>
                <a:effectLst/>
                <a:uLnTx/>
                <a:uFillTx/>
                <a:latin typeface="Calibri" panose="020F0502020204030204"/>
                <a:ea typeface="+mj-ea"/>
                <a:cs typeface="+mj-cs"/>
              </a:rPr>
              <a:t>Example expanded title for presentation,</a:t>
            </a:r>
            <a:br>
              <a:rPr kumimoji="0" lang="en-US" sz="4200" b="1" i="0" u="none" strike="noStrike" kern="1200" cap="none" spc="0" normalizeH="0" baseline="0" noProof="0" dirty="0">
                <a:ln>
                  <a:noFill/>
                </a:ln>
                <a:solidFill>
                  <a:schemeClr val="accent3"/>
                </a:solidFill>
                <a:effectLst/>
                <a:uLnTx/>
                <a:uFillTx/>
                <a:latin typeface="Calibri" panose="020F0502020204030204"/>
                <a:ea typeface="+mj-ea"/>
                <a:cs typeface="+mj-cs"/>
              </a:rPr>
            </a:br>
            <a:r>
              <a:rPr kumimoji="0" lang="en-US" sz="4200" b="1" i="0" u="none" strike="noStrike" kern="1200" cap="none" spc="0" normalizeH="0" baseline="0" noProof="0" dirty="0">
                <a:ln>
                  <a:noFill/>
                </a:ln>
                <a:solidFill>
                  <a:schemeClr val="accent3"/>
                </a:solidFill>
                <a:effectLst/>
                <a:uLnTx/>
                <a:uFillTx/>
                <a:latin typeface="Calibri" panose="020F0502020204030204"/>
                <a:ea typeface="+mj-ea"/>
                <a:cs typeface="+mj-cs"/>
              </a:rPr>
              <a:t>third line.</a:t>
            </a:r>
            <a:endParaRPr kumimoji="0" lang="en-AU" sz="4200" b="0" i="0" u="none" strike="noStrike" kern="1200" cap="none" spc="0" normalizeH="0" baseline="0" noProof="0" dirty="0">
              <a:ln>
                <a:noFill/>
              </a:ln>
              <a:solidFill>
                <a:schemeClr val="accent3"/>
              </a:solidFill>
              <a:effectLst/>
              <a:uLnTx/>
              <a:uFillTx/>
              <a:latin typeface="+mn-lt"/>
              <a:ea typeface="+mn-ea"/>
              <a:cs typeface="+mn-cs"/>
            </a:endParaRPr>
          </a:p>
        </p:txBody>
      </p:sp>
      <p:sp>
        <p:nvSpPr>
          <p:cNvPr id="2" name="Text Placeholder 3"/>
          <p:cNvSpPr>
            <a:spLocks noGrp="1"/>
          </p:cNvSpPr>
          <p:nvPr>
            <p:ph type="body" sz="quarter" idx="15" hasCustomPrompt="1"/>
          </p:nvPr>
        </p:nvSpPr>
        <p:spPr>
          <a:xfrm>
            <a:off x="8834437" y="3465513"/>
            <a:ext cx="3357563" cy="3476626"/>
          </a:xfrm>
        </p:spPr>
        <p:txBody>
          <a:bodyPr anchor="ctr"/>
          <a:lstStyle>
            <a:lvl1pPr algn="ctr">
              <a:defRPr b="1" i="0" baseline="0">
                <a:solidFill>
                  <a:schemeClr val="accent1"/>
                </a:solidFill>
                <a:latin typeface="Calibri" panose="020F0502020204030204" pitchFamily="34" charset="0"/>
              </a:defRPr>
            </a:lvl1pPr>
          </a:lstStyle>
          <a:p>
            <a:pPr algn="ctr"/>
            <a:r>
              <a:rPr lang="en-US" sz="2400" b="1" dirty="0">
                <a:solidFill>
                  <a:srgbClr val="28A1BD"/>
                </a:solidFill>
                <a:latin typeface="Calibri" panose="020F0502020204030204" pitchFamily="34" charset="0"/>
                <a:cs typeface="Calibri" panose="020F0502020204030204" pitchFamily="34" charset="0"/>
              </a:rPr>
              <a:t>Example quote / </a:t>
            </a:r>
            <a:br>
              <a:rPr lang="en-US" sz="2400" b="1" dirty="0">
                <a:solidFill>
                  <a:srgbClr val="28A1BD"/>
                </a:solidFill>
                <a:latin typeface="Calibri" panose="020F0502020204030204" pitchFamily="34" charset="0"/>
                <a:cs typeface="Calibri" panose="020F0502020204030204" pitchFamily="34" charset="0"/>
              </a:rPr>
            </a:br>
            <a:r>
              <a:rPr lang="en-US" sz="2400" b="1" dirty="0">
                <a:solidFill>
                  <a:srgbClr val="28A1BD"/>
                </a:solidFill>
                <a:latin typeface="Calibri" panose="020F0502020204030204" pitchFamily="34" charset="0"/>
                <a:cs typeface="Calibri" panose="020F0502020204030204" pitchFamily="34" charset="0"/>
              </a:rPr>
              <a:t>reference point of review.</a:t>
            </a:r>
            <a:endParaRPr lang="en-US" sz="2400" b="1" dirty="0">
              <a:solidFill>
                <a:srgbClr val="28A1BD"/>
              </a:solidFill>
              <a:latin typeface="Calibri" panose="020F0502020204030204" pitchFamily="34" charset="0"/>
              <a:cs typeface="Calibri" panose="020F0502020204030204" pitchFamily="34" charset="0"/>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Content and images | Indigenous">
    <p:spTree>
      <p:nvGrpSpPr>
        <p:cNvPr id="1" name=""/>
        <p:cNvGrpSpPr/>
        <p:nvPr/>
      </p:nvGrpSpPr>
      <p:grpSpPr>
        <a:xfrm>
          <a:off x="0" y="0"/>
          <a:ext cx="0" cy="0"/>
          <a:chOff x="0" y="0"/>
          <a:chExt cx="0" cy="0"/>
        </a:xfrm>
      </p:grpSpPr>
      <p:sp>
        <p:nvSpPr>
          <p:cNvPr id="25" name="Rectangle 24"/>
          <p:cNvSpPr/>
          <p:nvPr/>
        </p:nvSpPr>
        <p:spPr>
          <a:xfrm>
            <a:off x="-284480" y="0"/>
            <a:ext cx="5709920" cy="6858000"/>
          </a:xfrm>
          <a:prstGeom prst="rect">
            <a:avLst/>
          </a:prstGeom>
          <a:solidFill>
            <a:srgbClr val="28A1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28A1BD"/>
              </a:solidFill>
            </a:endParaRPr>
          </a:p>
        </p:txBody>
      </p:sp>
      <p:sp>
        <p:nvSpPr>
          <p:cNvPr id="3" name="Content Placeholder 5"/>
          <p:cNvSpPr>
            <a:spLocks noGrp="1"/>
          </p:cNvSpPr>
          <p:nvPr>
            <p:ph sz="quarter" idx="4" hasCustomPrompt="1"/>
          </p:nvPr>
        </p:nvSpPr>
        <p:spPr>
          <a:xfrm>
            <a:off x="8795845" y="-11340"/>
            <a:ext cx="3409034" cy="3477558"/>
          </a:xfrm>
          <a:solidFill>
            <a:srgbClr val="92D6E3"/>
          </a:solidFill>
        </p:spPr>
        <p:txBody>
          <a:bodyPr anchor="ctr"/>
          <a:lstStyle>
            <a:lvl1pPr algn="ctr">
              <a:defRPr/>
            </a:lvl1pPr>
          </a:lstStyle>
          <a:p>
            <a:pPr lvl="0"/>
            <a:r>
              <a:rPr lang="en-US" dirty="0"/>
              <a:t>Insert image</a:t>
            </a:r>
            <a:endParaRPr lang="en-US" dirty="0"/>
          </a:p>
        </p:txBody>
      </p:sp>
      <p:sp>
        <p:nvSpPr>
          <p:cNvPr id="5" name="Content Placeholder 5"/>
          <p:cNvSpPr>
            <a:spLocks noGrp="1"/>
          </p:cNvSpPr>
          <p:nvPr>
            <p:ph sz="quarter" idx="10" hasCustomPrompt="1"/>
          </p:nvPr>
        </p:nvSpPr>
        <p:spPr>
          <a:xfrm>
            <a:off x="5425442" y="3466217"/>
            <a:ext cx="3383280" cy="3424834"/>
          </a:xfrm>
          <a:solidFill>
            <a:srgbClr val="92D6E3"/>
          </a:solidFill>
        </p:spPr>
        <p:txBody>
          <a:bodyPr anchor="ctr"/>
          <a:lstStyle>
            <a:lvl1pPr algn="ctr">
              <a:defRPr/>
            </a:lvl1pPr>
          </a:lstStyle>
          <a:p>
            <a:pPr lvl="0"/>
            <a:r>
              <a:rPr lang="en-US" dirty="0"/>
              <a:t>Insert image</a:t>
            </a:r>
            <a:endParaRPr lang="en-US" dirty="0"/>
          </a:p>
        </p:txBody>
      </p:sp>
      <p:sp>
        <p:nvSpPr>
          <p:cNvPr id="7" name="Text Placeholder 13"/>
          <p:cNvSpPr>
            <a:spLocks noGrp="1"/>
          </p:cNvSpPr>
          <p:nvPr>
            <p:ph type="body" sz="quarter" idx="13" hasCustomPrompt="1"/>
          </p:nvPr>
        </p:nvSpPr>
        <p:spPr>
          <a:xfrm>
            <a:off x="68278" y="3815046"/>
            <a:ext cx="5056569" cy="2438400"/>
          </a:xfrm>
        </p:spPr>
        <p:txBody>
          <a:bodyPr/>
          <a:lstStyle>
            <a:lvl1pPr marL="0" marR="0" indent="0" algn="l" defTabSz="914400" rtl="0" eaLnBrk="1" fontAlgn="auto" latinLnBrk="0" hangingPunct="1">
              <a:lnSpc>
                <a:spcPct val="100000"/>
              </a:lnSpc>
              <a:spcBef>
                <a:spcPts val="0"/>
              </a:spcBef>
              <a:spcAft>
                <a:spcPts val="600"/>
              </a:spcAft>
              <a:buClrTx/>
              <a:buSzTx/>
              <a:buFontTx/>
              <a:buNone/>
              <a:defRPr>
                <a:solidFill>
                  <a:schemeClr val="bg1"/>
                </a:solidFill>
              </a:defRPr>
            </a:lvl1pPr>
          </a:lstStyle>
          <a:p>
            <a:pPr marL="0" marR="0" lvl="0" indent="0" algn="l" defTabSz="914400" rtl="0" eaLnBrk="1" fontAlgn="auto" latinLnBrk="0" hangingPunct="1">
              <a:lnSpc>
                <a:spcPct val="100000"/>
              </a:lnSpc>
              <a:spcBef>
                <a:spcPts val="0"/>
              </a:spcBef>
              <a:spcAft>
                <a:spcPts val="600"/>
              </a:spcAft>
              <a:buClrTx/>
              <a:buSzTx/>
              <a:buFontTx/>
              <a:buNone/>
              <a:defRPr/>
            </a:pPr>
            <a:r>
              <a:rPr kumimoji="0" lang="en-AU" sz="2000" b="0" i="0" u="none" strike="noStrike" kern="1200" cap="none" spc="0" normalizeH="0" baseline="0" noProof="0" dirty="0">
                <a:ln>
                  <a:noFill/>
                </a:ln>
                <a:solidFill>
                  <a:schemeClr val="bg1"/>
                </a:solidFill>
                <a:effectLst/>
                <a:uLnTx/>
                <a:uFillTx/>
                <a:latin typeface="+mn-lt"/>
                <a:ea typeface="+mn-ea"/>
                <a:cs typeface="+mn-cs"/>
              </a:rPr>
              <a:t>Lorem ipsum </a:t>
            </a:r>
            <a:r>
              <a:rPr kumimoji="0" lang="en-AU" sz="2000" b="0" i="0" u="none" strike="noStrike" kern="1200" cap="none" spc="0" normalizeH="0" baseline="0" noProof="0" dirty="0" err="1">
                <a:ln>
                  <a:noFill/>
                </a:ln>
                <a:solidFill>
                  <a:schemeClr val="bg1"/>
                </a:solidFill>
                <a:effectLst/>
                <a:uLnTx/>
                <a:uFillTx/>
                <a:latin typeface="+mn-lt"/>
                <a:ea typeface="+mn-ea"/>
                <a:cs typeface="+mn-cs"/>
              </a:rPr>
              <a:t>dolor</a:t>
            </a:r>
            <a:r>
              <a:rPr kumimoji="0" lang="en-AU" sz="2000" b="0" i="0" u="none" strike="noStrike" kern="1200" cap="none" spc="0" normalizeH="0" baseline="0" noProof="0" dirty="0">
                <a:ln>
                  <a:noFill/>
                </a:ln>
                <a:solidFill>
                  <a:schemeClr val="bg1"/>
                </a:solidFill>
                <a:effectLst/>
                <a:uLnTx/>
                <a:uFillTx/>
                <a:latin typeface="+mn-lt"/>
                <a:ea typeface="+mn-ea"/>
                <a:cs typeface="+mn-cs"/>
              </a:rPr>
              <a:t> sit </a:t>
            </a:r>
            <a:r>
              <a:rPr kumimoji="0" lang="en-AU" sz="2000" b="0" i="0" u="none" strike="noStrike" kern="1200" cap="none" spc="0" normalizeH="0" baseline="0" noProof="0" dirty="0" err="1">
                <a:ln>
                  <a:noFill/>
                </a:ln>
                <a:solidFill>
                  <a:schemeClr val="bg1"/>
                </a:solidFill>
                <a:effectLst/>
                <a:uLnTx/>
                <a:uFillTx/>
                <a:latin typeface="+mn-lt"/>
                <a:ea typeface="+mn-ea"/>
                <a:cs typeface="+mn-cs"/>
              </a:rPr>
              <a:t>amet</a:t>
            </a:r>
            <a:r>
              <a:rPr kumimoji="0" lang="en-AU" sz="2000" b="0" i="0" u="none" strike="noStrike" kern="1200" cap="none" spc="0" normalizeH="0" baseline="0" noProof="0" dirty="0">
                <a:ln>
                  <a:noFill/>
                </a:ln>
                <a:solidFill>
                  <a:schemeClr val="bg1"/>
                </a:solidFill>
                <a:effectLst/>
                <a:uLnTx/>
                <a:uFillTx/>
                <a:latin typeface="+mn-lt"/>
                <a:ea typeface="+mn-ea"/>
                <a:cs typeface="+mn-cs"/>
              </a:rPr>
              <a:t>, </a:t>
            </a:r>
            <a:r>
              <a:rPr kumimoji="0" lang="en-AU" sz="2000" b="0" i="0" u="none" strike="noStrike" kern="1200" cap="none" spc="0" normalizeH="0" baseline="0" noProof="0" dirty="0" err="1">
                <a:ln>
                  <a:noFill/>
                </a:ln>
                <a:solidFill>
                  <a:schemeClr val="bg1"/>
                </a:solidFill>
                <a:effectLst/>
                <a:uLnTx/>
                <a:uFillTx/>
                <a:latin typeface="+mn-lt"/>
                <a:ea typeface="+mn-ea"/>
                <a:cs typeface="+mn-cs"/>
              </a:rPr>
              <a:t>consectetur</a:t>
            </a:r>
            <a:r>
              <a:rPr kumimoji="0" lang="en-AU" sz="2000" b="0" i="0" u="none" strike="noStrike" kern="1200" cap="none" spc="0" normalizeH="0" baseline="0" noProof="0" dirty="0">
                <a:ln>
                  <a:noFill/>
                </a:ln>
                <a:solidFill>
                  <a:schemeClr val="bg1"/>
                </a:solidFill>
                <a:effectLst/>
                <a:uLnTx/>
                <a:uFillTx/>
                <a:latin typeface="+mn-lt"/>
                <a:ea typeface="+mn-ea"/>
                <a:cs typeface="+mn-cs"/>
              </a:rPr>
              <a:t> </a:t>
            </a:r>
            <a:r>
              <a:rPr kumimoji="0" lang="en-AU" sz="2000" b="0" i="0" u="none" strike="noStrike" kern="1200" cap="none" spc="0" normalizeH="0" baseline="0" noProof="0" dirty="0" err="1">
                <a:ln>
                  <a:noFill/>
                </a:ln>
                <a:solidFill>
                  <a:schemeClr val="bg1"/>
                </a:solidFill>
                <a:effectLst/>
                <a:uLnTx/>
                <a:uFillTx/>
                <a:latin typeface="+mn-lt"/>
                <a:ea typeface="+mn-ea"/>
                <a:cs typeface="+mn-cs"/>
              </a:rPr>
              <a:t>adipiscing</a:t>
            </a:r>
            <a:r>
              <a:rPr kumimoji="0" lang="en-AU" sz="2000" b="0" i="0" u="none" strike="noStrike" kern="1200" cap="none" spc="0" normalizeH="0" baseline="0" noProof="0" dirty="0">
                <a:ln>
                  <a:noFill/>
                </a:ln>
                <a:solidFill>
                  <a:schemeClr val="bg1"/>
                </a:solidFill>
                <a:effectLst/>
                <a:uLnTx/>
                <a:uFillTx/>
                <a:latin typeface="+mn-lt"/>
                <a:ea typeface="+mn-ea"/>
                <a:cs typeface="+mn-cs"/>
              </a:rPr>
              <a:t> </a:t>
            </a:r>
            <a:r>
              <a:rPr kumimoji="0" lang="en-AU" sz="2000" b="0" i="0" u="none" strike="noStrike" kern="1200" cap="none" spc="0" normalizeH="0" baseline="0" noProof="0" dirty="0" err="1">
                <a:ln>
                  <a:noFill/>
                </a:ln>
                <a:solidFill>
                  <a:schemeClr val="bg1"/>
                </a:solidFill>
                <a:effectLst/>
                <a:uLnTx/>
                <a:uFillTx/>
                <a:latin typeface="+mn-lt"/>
                <a:ea typeface="+mn-ea"/>
                <a:cs typeface="+mn-cs"/>
              </a:rPr>
              <a:t>elit</a:t>
            </a:r>
            <a:r>
              <a:rPr kumimoji="0" lang="en-AU" sz="2000" b="0" i="0" u="none" strike="noStrike" kern="1200" cap="none" spc="0" normalizeH="0" baseline="0" noProof="0" dirty="0">
                <a:ln>
                  <a:noFill/>
                </a:ln>
                <a:solidFill>
                  <a:schemeClr val="bg1"/>
                </a:solidFill>
                <a:effectLst/>
                <a:uLnTx/>
                <a:uFillTx/>
                <a:latin typeface="+mn-lt"/>
                <a:ea typeface="+mn-ea"/>
                <a:cs typeface="+mn-cs"/>
              </a:rPr>
              <a:t>. </a:t>
            </a:r>
            <a:r>
              <a:rPr kumimoji="0" lang="en-AU" sz="2000" b="0" i="0" u="none" strike="noStrike" kern="1200" cap="none" spc="0" normalizeH="0" baseline="0" noProof="0" dirty="0" err="1">
                <a:ln>
                  <a:noFill/>
                </a:ln>
                <a:solidFill>
                  <a:schemeClr val="bg1"/>
                </a:solidFill>
                <a:effectLst/>
                <a:uLnTx/>
                <a:uFillTx/>
                <a:latin typeface="+mn-lt"/>
                <a:ea typeface="+mn-ea"/>
                <a:cs typeface="+mn-cs"/>
              </a:rPr>
              <a:t>Suspendisse</a:t>
            </a:r>
            <a:r>
              <a:rPr kumimoji="0" lang="en-AU" sz="2000" b="0" i="0" u="none" strike="noStrike" kern="1200" cap="none" spc="0" normalizeH="0" baseline="0" noProof="0" dirty="0">
                <a:ln>
                  <a:noFill/>
                </a:ln>
                <a:solidFill>
                  <a:schemeClr val="bg1"/>
                </a:solidFill>
                <a:effectLst/>
                <a:uLnTx/>
                <a:uFillTx/>
                <a:latin typeface="+mn-lt"/>
                <a:ea typeface="+mn-ea"/>
                <a:cs typeface="+mn-cs"/>
              </a:rPr>
              <a:t> et </a:t>
            </a:r>
            <a:r>
              <a:rPr kumimoji="0" lang="en-AU" sz="2000" b="0" i="0" u="none" strike="noStrike" kern="1200" cap="none" spc="0" normalizeH="0" baseline="0" noProof="0" dirty="0" err="1">
                <a:ln>
                  <a:noFill/>
                </a:ln>
                <a:solidFill>
                  <a:schemeClr val="bg1"/>
                </a:solidFill>
                <a:effectLst/>
                <a:uLnTx/>
                <a:uFillTx/>
                <a:latin typeface="+mn-lt"/>
                <a:ea typeface="+mn-ea"/>
                <a:cs typeface="+mn-cs"/>
              </a:rPr>
              <a:t>vehicula</a:t>
            </a:r>
            <a:r>
              <a:rPr kumimoji="0" lang="en-AU" sz="2000" b="0" i="0" u="none" strike="noStrike" kern="1200" cap="none" spc="0" normalizeH="0" baseline="0" noProof="0" dirty="0">
                <a:ln>
                  <a:noFill/>
                </a:ln>
                <a:solidFill>
                  <a:schemeClr val="bg1"/>
                </a:solidFill>
                <a:effectLst/>
                <a:uLnTx/>
                <a:uFillTx/>
                <a:latin typeface="+mn-lt"/>
                <a:ea typeface="+mn-ea"/>
                <a:cs typeface="+mn-cs"/>
              </a:rPr>
              <a:t> </a:t>
            </a:r>
            <a:r>
              <a:rPr kumimoji="0" lang="en-AU" sz="2000" b="0" i="0" u="none" strike="noStrike" kern="1200" cap="none" spc="0" normalizeH="0" baseline="0" noProof="0" dirty="0" err="1">
                <a:ln>
                  <a:noFill/>
                </a:ln>
                <a:solidFill>
                  <a:schemeClr val="bg1"/>
                </a:solidFill>
                <a:effectLst/>
                <a:uLnTx/>
                <a:uFillTx/>
                <a:latin typeface="+mn-lt"/>
                <a:ea typeface="+mn-ea"/>
                <a:cs typeface="+mn-cs"/>
              </a:rPr>
              <a:t>risus</a:t>
            </a:r>
            <a:r>
              <a:rPr kumimoji="0" lang="en-AU" sz="2000" b="0" i="0" u="none" strike="noStrike" kern="1200" cap="none" spc="0" normalizeH="0" baseline="0" noProof="0" dirty="0">
                <a:ln>
                  <a:noFill/>
                </a:ln>
                <a:solidFill>
                  <a:schemeClr val="bg1"/>
                </a:solidFill>
                <a:effectLst/>
                <a:uLnTx/>
                <a:uFillTx/>
                <a:latin typeface="+mn-lt"/>
                <a:ea typeface="+mn-ea"/>
                <a:cs typeface="+mn-cs"/>
              </a:rPr>
              <a:t>. </a:t>
            </a:r>
            <a:r>
              <a:rPr kumimoji="0" lang="en-AU" sz="2000" b="0" i="0" u="none" strike="noStrike" kern="1200" cap="none" spc="0" normalizeH="0" baseline="0" noProof="0" dirty="0" err="1">
                <a:ln>
                  <a:noFill/>
                </a:ln>
                <a:solidFill>
                  <a:schemeClr val="bg1"/>
                </a:solidFill>
                <a:effectLst/>
                <a:uLnTx/>
                <a:uFillTx/>
                <a:latin typeface="+mn-lt"/>
                <a:ea typeface="+mn-ea"/>
                <a:cs typeface="+mn-cs"/>
              </a:rPr>
              <a:t>Mauris</a:t>
            </a:r>
            <a:r>
              <a:rPr kumimoji="0" lang="en-AU" sz="2000" b="0" i="0" u="none" strike="noStrike" kern="1200" cap="none" spc="0" normalizeH="0" baseline="0" noProof="0" dirty="0">
                <a:ln>
                  <a:noFill/>
                </a:ln>
                <a:solidFill>
                  <a:schemeClr val="bg1"/>
                </a:solidFill>
                <a:effectLst/>
                <a:uLnTx/>
                <a:uFillTx/>
                <a:latin typeface="+mn-lt"/>
                <a:ea typeface="+mn-ea"/>
                <a:cs typeface="+mn-cs"/>
              </a:rPr>
              <a:t> </a:t>
            </a:r>
            <a:r>
              <a:rPr kumimoji="0" lang="en-AU" sz="2000" b="0" i="0" u="none" strike="noStrike" kern="1200" cap="none" spc="0" normalizeH="0" baseline="0" noProof="0" dirty="0" err="1">
                <a:ln>
                  <a:noFill/>
                </a:ln>
                <a:solidFill>
                  <a:schemeClr val="bg1"/>
                </a:solidFill>
                <a:effectLst/>
                <a:uLnTx/>
                <a:uFillTx/>
                <a:latin typeface="+mn-lt"/>
                <a:ea typeface="+mn-ea"/>
                <a:cs typeface="+mn-cs"/>
              </a:rPr>
              <a:t>aliquet</a:t>
            </a:r>
            <a:r>
              <a:rPr kumimoji="0" lang="en-AU" sz="2000" b="0" i="0" u="none" strike="noStrike" kern="1200" cap="none" spc="0" normalizeH="0" baseline="0" noProof="0" dirty="0">
                <a:ln>
                  <a:noFill/>
                </a:ln>
                <a:solidFill>
                  <a:schemeClr val="bg1"/>
                </a:solidFill>
                <a:effectLst/>
                <a:uLnTx/>
                <a:uFillTx/>
                <a:latin typeface="+mn-lt"/>
                <a:ea typeface="+mn-ea"/>
                <a:cs typeface="+mn-cs"/>
              </a:rPr>
              <a:t> </a:t>
            </a:r>
            <a:r>
              <a:rPr kumimoji="0" lang="en-AU" sz="2000" b="0" i="0" u="none" strike="noStrike" kern="1200" cap="none" spc="0" normalizeH="0" baseline="0" noProof="0" dirty="0" err="1">
                <a:ln>
                  <a:noFill/>
                </a:ln>
                <a:solidFill>
                  <a:schemeClr val="bg1"/>
                </a:solidFill>
                <a:effectLst/>
                <a:uLnTx/>
                <a:uFillTx/>
                <a:latin typeface="+mn-lt"/>
                <a:ea typeface="+mn-ea"/>
                <a:cs typeface="+mn-cs"/>
              </a:rPr>
              <a:t>lectus</a:t>
            </a:r>
            <a:r>
              <a:rPr kumimoji="0" lang="en-AU" sz="2000" b="0" i="0" u="none" strike="noStrike" kern="1200" cap="none" spc="0" normalizeH="0" baseline="0" noProof="0" dirty="0">
                <a:ln>
                  <a:noFill/>
                </a:ln>
                <a:solidFill>
                  <a:schemeClr val="bg1"/>
                </a:solidFill>
                <a:effectLst/>
                <a:uLnTx/>
                <a:uFillTx/>
                <a:latin typeface="+mn-lt"/>
                <a:ea typeface="+mn-ea"/>
                <a:cs typeface="+mn-cs"/>
              </a:rPr>
              <a:t> </a:t>
            </a:r>
            <a:r>
              <a:rPr kumimoji="0" lang="en-AU" sz="2000" b="0" i="0" u="none" strike="noStrike" kern="1200" cap="none" spc="0" normalizeH="0" baseline="0" noProof="0" dirty="0" err="1">
                <a:ln>
                  <a:noFill/>
                </a:ln>
                <a:solidFill>
                  <a:schemeClr val="bg1"/>
                </a:solidFill>
                <a:effectLst/>
                <a:uLnTx/>
                <a:uFillTx/>
                <a:latin typeface="+mn-lt"/>
                <a:ea typeface="+mn-ea"/>
                <a:cs typeface="+mn-cs"/>
              </a:rPr>
              <a:t>urna</a:t>
            </a:r>
            <a:r>
              <a:rPr kumimoji="0" lang="en-AU" sz="2000" b="0" i="0" u="none" strike="noStrike" kern="1200" cap="none" spc="0" normalizeH="0" baseline="0" noProof="0" dirty="0">
                <a:ln>
                  <a:noFill/>
                </a:ln>
                <a:solidFill>
                  <a:schemeClr val="bg1"/>
                </a:solidFill>
                <a:effectLst/>
                <a:uLnTx/>
                <a:uFillTx/>
                <a:latin typeface="+mn-lt"/>
                <a:ea typeface="+mn-ea"/>
                <a:cs typeface="+mn-cs"/>
              </a:rPr>
              <a:t>, id cursus </a:t>
            </a:r>
            <a:r>
              <a:rPr kumimoji="0" lang="en-AU" sz="2000" b="0" i="0" u="none" strike="noStrike" kern="1200" cap="none" spc="0" normalizeH="0" baseline="0" noProof="0" dirty="0" err="1">
                <a:ln>
                  <a:noFill/>
                </a:ln>
                <a:solidFill>
                  <a:schemeClr val="bg1"/>
                </a:solidFill>
                <a:effectLst/>
                <a:uLnTx/>
                <a:uFillTx/>
                <a:latin typeface="+mn-lt"/>
                <a:ea typeface="+mn-ea"/>
                <a:cs typeface="+mn-cs"/>
              </a:rPr>
              <a:t>urna</a:t>
            </a:r>
            <a:r>
              <a:rPr kumimoji="0" lang="en-AU" sz="2000" b="0" i="0" u="none" strike="noStrike" kern="1200" cap="none" spc="0" normalizeH="0" baseline="0" noProof="0" dirty="0">
                <a:ln>
                  <a:noFill/>
                </a:ln>
                <a:solidFill>
                  <a:schemeClr val="bg1"/>
                </a:solidFill>
                <a:effectLst/>
                <a:uLnTx/>
                <a:uFillTx/>
                <a:latin typeface="+mn-lt"/>
                <a:ea typeface="+mn-ea"/>
                <a:cs typeface="+mn-cs"/>
              </a:rPr>
              <a:t> dapibus </a:t>
            </a:r>
            <a:r>
              <a:rPr kumimoji="0" lang="en-AU" sz="2000" b="0" i="0" u="none" strike="noStrike" kern="1200" cap="none" spc="0" normalizeH="0" baseline="0" noProof="0" dirty="0" err="1">
                <a:ln>
                  <a:noFill/>
                </a:ln>
                <a:solidFill>
                  <a:schemeClr val="bg1"/>
                </a:solidFill>
                <a:effectLst/>
                <a:uLnTx/>
                <a:uFillTx/>
                <a:latin typeface="+mn-lt"/>
                <a:ea typeface="+mn-ea"/>
                <a:cs typeface="+mn-cs"/>
              </a:rPr>
              <a:t>eu</a:t>
            </a:r>
            <a:r>
              <a:rPr kumimoji="0" lang="en-AU" sz="2000" b="0" i="0" u="none" strike="noStrike" kern="1200" cap="none" spc="0" normalizeH="0" baseline="0" noProof="0" dirty="0">
                <a:ln>
                  <a:noFill/>
                </a:ln>
                <a:solidFill>
                  <a:schemeClr val="bg1"/>
                </a:solidFill>
                <a:effectLst/>
                <a:uLnTx/>
                <a:uFillTx/>
                <a:latin typeface="+mn-lt"/>
                <a:ea typeface="+mn-ea"/>
                <a:cs typeface="+mn-cs"/>
              </a:rPr>
              <a:t>. </a:t>
            </a:r>
            <a:endParaRPr kumimoji="0" lang="en-AU" sz="2000" b="0" i="0" u="none" strike="noStrike" kern="1200" cap="none" spc="0" normalizeH="0" baseline="0" noProof="0" dirty="0">
              <a:ln>
                <a:noFill/>
              </a:ln>
              <a:solidFill>
                <a:schemeClr val="bg1"/>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AU" sz="2000" b="0" i="0" u="none" strike="noStrike" kern="1200" cap="none" spc="0" normalizeH="0" baseline="0" noProof="0" dirty="0">
                <a:ln>
                  <a:noFill/>
                </a:ln>
                <a:solidFill>
                  <a:schemeClr val="bg1"/>
                </a:solidFill>
                <a:effectLst/>
                <a:uLnTx/>
                <a:uFillTx/>
                <a:latin typeface="+mn-lt"/>
                <a:ea typeface="+mn-ea"/>
                <a:cs typeface="+mn-cs"/>
              </a:rPr>
              <a:t>Nulla ante </a:t>
            </a:r>
            <a:r>
              <a:rPr kumimoji="0" lang="en-AU" sz="2000" b="0" i="0" u="none" strike="noStrike" kern="1200" cap="none" spc="0" normalizeH="0" baseline="0" noProof="0" dirty="0" err="1">
                <a:ln>
                  <a:noFill/>
                </a:ln>
                <a:solidFill>
                  <a:schemeClr val="bg1"/>
                </a:solidFill>
                <a:effectLst/>
                <a:uLnTx/>
                <a:uFillTx/>
                <a:latin typeface="+mn-lt"/>
                <a:ea typeface="+mn-ea"/>
                <a:cs typeface="+mn-cs"/>
              </a:rPr>
              <a:t>justo</a:t>
            </a:r>
            <a:r>
              <a:rPr kumimoji="0" lang="en-AU" sz="2000" b="0" i="0" u="none" strike="noStrike" kern="1200" cap="none" spc="0" normalizeH="0" baseline="0" noProof="0" dirty="0">
                <a:ln>
                  <a:noFill/>
                </a:ln>
                <a:solidFill>
                  <a:schemeClr val="bg1"/>
                </a:solidFill>
                <a:effectLst/>
                <a:uLnTx/>
                <a:uFillTx/>
                <a:latin typeface="+mn-lt"/>
                <a:ea typeface="+mn-ea"/>
                <a:cs typeface="+mn-cs"/>
              </a:rPr>
              <a:t>, </a:t>
            </a:r>
            <a:r>
              <a:rPr kumimoji="0" lang="en-AU" sz="2000" b="0" i="0" u="none" strike="noStrike" kern="1200" cap="none" spc="0" normalizeH="0" baseline="0" noProof="0" dirty="0" err="1">
                <a:ln>
                  <a:noFill/>
                </a:ln>
                <a:solidFill>
                  <a:schemeClr val="bg1"/>
                </a:solidFill>
                <a:effectLst/>
                <a:uLnTx/>
                <a:uFillTx/>
                <a:latin typeface="+mn-lt"/>
                <a:ea typeface="+mn-ea"/>
                <a:cs typeface="+mn-cs"/>
              </a:rPr>
              <a:t>ultricies</a:t>
            </a:r>
            <a:r>
              <a:rPr kumimoji="0" lang="en-AU" sz="2000" b="0" i="0" u="none" strike="noStrike" kern="1200" cap="none" spc="0" normalizeH="0" baseline="0" noProof="0" dirty="0">
                <a:ln>
                  <a:noFill/>
                </a:ln>
                <a:solidFill>
                  <a:schemeClr val="bg1"/>
                </a:solidFill>
                <a:effectLst/>
                <a:uLnTx/>
                <a:uFillTx/>
                <a:latin typeface="+mn-lt"/>
                <a:ea typeface="+mn-ea"/>
                <a:cs typeface="+mn-cs"/>
              </a:rPr>
              <a:t> sed nulla </a:t>
            </a:r>
            <a:r>
              <a:rPr kumimoji="0" lang="en-AU" sz="2000" b="0" i="0" u="none" strike="noStrike" kern="1200" cap="none" spc="0" normalizeH="0" baseline="0" noProof="0" dirty="0" err="1">
                <a:ln>
                  <a:noFill/>
                </a:ln>
                <a:solidFill>
                  <a:schemeClr val="bg1"/>
                </a:solidFill>
                <a:effectLst/>
                <a:uLnTx/>
                <a:uFillTx/>
                <a:latin typeface="+mn-lt"/>
                <a:ea typeface="+mn-ea"/>
                <a:cs typeface="+mn-cs"/>
              </a:rPr>
              <a:t>quis</a:t>
            </a:r>
            <a:r>
              <a:rPr kumimoji="0" lang="en-AU" sz="2000" b="0" i="0" u="none" strike="noStrike" kern="1200" cap="none" spc="0" normalizeH="0" baseline="0" noProof="0" dirty="0">
                <a:ln>
                  <a:noFill/>
                </a:ln>
                <a:solidFill>
                  <a:schemeClr val="bg1"/>
                </a:solidFill>
                <a:effectLst/>
                <a:uLnTx/>
                <a:uFillTx/>
                <a:latin typeface="+mn-lt"/>
                <a:ea typeface="+mn-ea"/>
                <a:cs typeface="+mn-cs"/>
              </a:rPr>
              <a:t>, </a:t>
            </a:r>
            <a:r>
              <a:rPr kumimoji="0" lang="en-AU" sz="2000" b="0" i="0" u="none" strike="noStrike" kern="1200" cap="none" spc="0" normalizeH="0" baseline="0" noProof="0" dirty="0" err="1">
                <a:ln>
                  <a:noFill/>
                </a:ln>
                <a:solidFill>
                  <a:schemeClr val="bg1"/>
                </a:solidFill>
                <a:effectLst/>
                <a:uLnTx/>
                <a:uFillTx/>
                <a:latin typeface="+mn-lt"/>
                <a:ea typeface="+mn-ea"/>
                <a:cs typeface="+mn-cs"/>
              </a:rPr>
              <a:t>facilisis</a:t>
            </a:r>
            <a:r>
              <a:rPr kumimoji="0" lang="en-AU" sz="2000" b="0" i="0" u="none" strike="noStrike" kern="1200" cap="none" spc="0" normalizeH="0" baseline="0" noProof="0" dirty="0">
                <a:ln>
                  <a:noFill/>
                </a:ln>
                <a:solidFill>
                  <a:schemeClr val="bg1"/>
                </a:solidFill>
                <a:effectLst/>
                <a:uLnTx/>
                <a:uFillTx/>
                <a:latin typeface="+mn-lt"/>
                <a:ea typeface="+mn-ea"/>
                <a:cs typeface="+mn-cs"/>
              </a:rPr>
              <a:t> </a:t>
            </a:r>
            <a:r>
              <a:rPr kumimoji="0" lang="en-AU" sz="2000" b="0" i="0" u="none" strike="noStrike" kern="1200" cap="none" spc="0" normalizeH="0" baseline="0" noProof="0" dirty="0" err="1">
                <a:ln>
                  <a:noFill/>
                </a:ln>
                <a:solidFill>
                  <a:schemeClr val="bg1"/>
                </a:solidFill>
                <a:effectLst/>
                <a:uLnTx/>
                <a:uFillTx/>
                <a:latin typeface="+mn-lt"/>
                <a:ea typeface="+mn-ea"/>
                <a:cs typeface="+mn-cs"/>
              </a:rPr>
              <a:t>consectetur</a:t>
            </a:r>
            <a:r>
              <a:rPr kumimoji="0" lang="en-AU" sz="2000" b="0" i="0" u="none" strike="noStrike" kern="1200" cap="none" spc="0" normalizeH="0" baseline="0" noProof="0" dirty="0">
                <a:ln>
                  <a:noFill/>
                </a:ln>
                <a:solidFill>
                  <a:schemeClr val="bg1"/>
                </a:solidFill>
                <a:effectLst/>
                <a:uLnTx/>
                <a:uFillTx/>
                <a:latin typeface="+mn-lt"/>
                <a:ea typeface="+mn-ea"/>
                <a:cs typeface="+mn-cs"/>
              </a:rPr>
              <a:t> magna. Morbi </a:t>
            </a:r>
            <a:r>
              <a:rPr kumimoji="0" lang="en-AU" sz="2000" b="0" i="0" u="none" strike="noStrike" kern="1200" cap="none" spc="0" normalizeH="0" baseline="0" noProof="0" dirty="0" err="1">
                <a:ln>
                  <a:noFill/>
                </a:ln>
                <a:solidFill>
                  <a:schemeClr val="bg1"/>
                </a:solidFill>
                <a:effectLst/>
                <a:uLnTx/>
                <a:uFillTx/>
                <a:latin typeface="+mn-lt"/>
                <a:ea typeface="+mn-ea"/>
                <a:cs typeface="+mn-cs"/>
              </a:rPr>
              <a:t>pellentesque</a:t>
            </a:r>
            <a:r>
              <a:rPr kumimoji="0" lang="en-AU" sz="2000" b="0" i="0" u="none" strike="noStrike" kern="1200" cap="none" spc="0" normalizeH="0" baseline="0" noProof="0" dirty="0">
                <a:ln>
                  <a:noFill/>
                </a:ln>
                <a:solidFill>
                  <a:schemeClr val="bg1"/>
                </a:solidFill>
                <a:effectLst/>
                <a:uLnTx/>
                <a:uFillTx/>
                <a:latin typeface="+mn-lt"/>
                <a:ea typeface="+mn-ea"/>
                <a:cs typeface="+mn-cs"/>
              </a:rPr>
              <a:t> </a:t>
            </a:r>
            <a:r>
              <a:rPr kumimoji="0" lang="en-AU" sz="2000" b="0" i="0" u="none" strike="noStrike" kern="1200" cap="none" spc="0" normalizeH="0" baseline="0" noProof="0" dirty="0" err="1">
                <a:ln>
                  <a:noFill/>
                </a:ln>
                <a:solidFill>
                  <a:schemeClr val="bg1"/>
                </a:solidFill>
                <a:effectLst/>
                <a:uLnTx/>
                <a:uFillTx/>
                <a:latin typeface="+mn-lt"/>
                <a:ea typeface="+mn-ea"/>
                <a:cs typeface="+mn-cs"/>
              </a:rPr>
              <a:t>turpis</a:t>
            </a:r>
            <a:r>
              <a:rPr kumimoji="0" lang="en-AU" sz="2000" b="0" i="0" u="none" strike="noStrike" kern="1200" cap="none" spc="0" normalizeH="0" baseline="0" noProof="0" dirty="0">
                <a:ln>
                  <a:noFill/>
                </a:ln>
                <a:solidFill>
                  <a:schemeClr val="bg1"/>
                </a:solidFill>
                <a:effectLst/>
                <a:uLnTx/>
                <a:uFillTx/>
                <a:latin typeface="+mn-lt"/>
                <a:ea typeface="+mn-ea"/>
                <a:cs typeface="+mn-cs"/>
              </a:rPr>
              <a:t> vel </a:t>
            </a:r>
            <a:r>
              <a:rPr kumimoji="0" lang="en-AU" sz="2000" b="0" i="0" u="none" strike="noStrike" kern="1200" cap="none" spc="0" normalizeH="0" baseline="0" noProof="0" dirty="0" err="1">
                <a:ln>
                  <a:noFill/>
                </a:ln>
                <a:solidFill>
                  <a:schemeClr val="bg1"/>
                </a:solidFill>
                <a:effectLst/>
                <a:uLnTx/>
                <a:uFillTx/>
                <a:latin typeface="+mn-lt"/>
                <a:ea typeface="+mn-ea"/>
                <a:cs typeface="+mn-cs"/>
              </a:rPr>
              <a:t>nisl</a:t>
            </a:r>
            <a:r>
              <a:rPr kumimoji="0" lang="en-AU" sz="2000" b="0" i="0" u="none" strike="noStrike" kern="1200" cap="none" spc="0" normalizeH="0" baseline="0" noProof="0" dirty="0">
                <a:ln>
                  <a:noFill/>
                </a:ln>
                <a:solidFill>
                  <a:schemeClr val="bg1"/>
                </a:solidFill>
                <a:effectLst/>
                <a:uLnTx/>
                <a:uFillTx/>
                <a:latin typeface="+mn-lt"/>
                <a:ea typeface="+mn-ea"/>
                <a:cs typeface="+mn-cs"/>
              </a:rPr>
              <a:t> </a:t>
            </a:r>
            <a:r>
              <a:rPr kumimoji="0" lang="en-AU" sz="2000" b="0" i="0" u="none" strike="noStrike" kern="1200" cap="none" spc="0" normalizeH="0" baseline="0" noProof="0" dirty="0" err="1">
                <a:ln>
                  <a:noFill/>
                </a:ln>
                <a:solidFill>
                  <a:schemeClr val="bg1"/>
                </a:solidFill>
                <a:effectLst/>
                <a:uLnTx/>
                <a:uFillTx/>
                <a:latin typeface="+mn-lt"/>
                <a:ea typeface="+mn-ea"/>
                <a:cs typeface="+mn-cs"/>
              </a:rPr>
              <a:t>scelerisque</a:t>
            </a:r>
            <a:r>
              <a:rPr kumimoji="0" lang="en-AU" sz="2000" b="0" i="0" u="none" strike="noStrike" kern="1200" cap="none" spc="0" normalizeH="0" baseline="0" noProof="0" dirty="0">
                <a:ln>
                  <a:noFill/>
                </a:ln>
                <a:solidFill>
                  <a:schemeClr val="bg1"/>
                </a:solidFill>
                <a:effectLst/>
                <a:uLnTx/>
                <a:uFillTx/>
                <a:latin typeface="+mn-lt"/>
                <a:ea typeface="+mn-ea"/>
                <a:cs typeface="+mn-cs"/>
              </a:rPr>
              <a:t> </a:t>
            </a:r>
            <a:r>
              <a:rPr kumimoji="0" lang="en-AU" sz="2000" b="0" i="0" u="none" strike="noStrike" kern="1200" cap="none" spc="0" normalizeH="0" baseline="0" noProof="0" dirty="0" err="1">
                <a:ln>
                  <a:noFill/>
                </a:ln>
                <a:solidFill>
                  <a:schemeClr val="bg1"/>
                </a:solidFill>
                <a:effectLst/>
                <a:uLnTx/>
                <a:uFillTx/>
                <a:latin typeface="+mn-lt"/>
                <a:ea typeface="+mn-ea"/>
                <a:cs typeface="+mn-cs"/>
              </a:rPr>
              <a:t>hendrerit</a:t>
            </a:r>
            <a:r>
              <a:rPr kumimoji="0" lang="en-AU" sz="2000" b="0" i="0" u="none" strike="noStrike" kern="1200" cap="none" spc="0" normalizeH="0" baseline="0" noProof="0" dirty="0">
                <a:ln>
                  <a:noFill/>
                </a:ln>
                <a:solidFill>
                  <a:schemeClr val="bg1"/>
                </a:solidFill>
                <a:effectLst/>
                <a:uLnTx/>
                <a:uFillTx/>
                <a:latin typeface="+mn-lt"/>
                <a:ea typeface="+mn-ea"/>
                <a:cs typeface="+mn-cs"/>
              </a:rPr>
              <a:t> </a:t>
            </a:r>
            <a:r>
              <a:rPr kumimoji="0" lang="en-AU" sz="2000" b="0" i="0" u="none" strike="noStrike" kern="1200" cap="none" spc="0" normalizeH="0" baseline="0" noProof="0" dirty="0" err="1">
                <a:ln>
                  <a:noFill/>
                </a:ln>
                <a:solidFill>
                  <a:schemeClr val="bg1"/>
                </a:solidFill>
                <a:effectLst/>
                <a:uLnTx/>
                <a:uFillTx/>
                <a:latin typeface="+mn-lt"/>
                <a:ea typeface="+mn-ea"/>
                <a:cs typeface="+mn-cs"/>
              </a:rPr>
              <a:t>ut</a:t>
            </a:r>
            <a:r>
              <a:rPr kumimoji="0" lang="en-AU" sz="2000" b="0" i="0" u="none" strike="noStrike" kern="1200" cap="none" spc="0" normalizeH="0" baseline="0" noProof="0" dirty="0">
                <a:ln>
                  <a:noFill/>
                </a:ln>
                <a:solidFill>
                  <a:schemeClr val="bg1"/>
                </a:solidFill>
                <a:effectLst/>
                <a:uLnTx/>
                <a:uFillTx/>
                <a:latin typeface="+mn-lt"/>
                <a:ea typeface="+mn-ea"/>
                <a:cs typeface="+mn-cs"/>
              </a:rPr>
              <a:t> pharetra </a:t>
            </a:r>
            <a:r>
              <a:rPr kumimoji="0" lang="en-AU" sz="2000" b="0" i="0" u="none" strike="noStrike" kern="1200" cap="none" spc="0" normalizeH="0" baseline="0" noProof="0" dirty="0" err="1">
                <a:ln>
                  <a:noFill/>
                </a:ln>
                <a:solidFill>
                  <a:schemeClr val="bg1"/>
                </a:solidFill>
                <a:effectLst/>
                <a:uLnTx/>
                <a:uFillTx/>
                <a:latin typeface="+mn-lt"/>
                <a:ea typeface="+mn-ea"/>
                <a:cs typeface="+mn-cs"/>
              </a:rPr>
              <a:t>lacus</a:t>
            </a:r>
            <a:r>
              <a:rPr kumimoji="0" lang="en-AU" sz="2000" b="0" i="0" u="none" strike="noStrike" kern="1200" cap="none" spc="0" normalizeH="0" baseline="0" noProof="0" dirty="0">
                <a:ln>
                  <a:noFill/>
                </a:ln>
                <a:solidFill>
                  <a:schemeClr val="bg1"/>
                </a:solidFill>
                <a:effectLst/>
                <a:uLnTx/>
                <a:uFillTx/>
                <a:latin typeface="+mn-lt"/>
                <a:ea typeface="+mn-ea"/>
                <a:cs typeface="+mn-cs"/>
              </a:rPr>
              <a:t>.</a:t>
            </a:r>
            <a:endParaRPr kumimoji="0" lang="en-AU" sz="2000" b="0" i="0" u="none" strike="noStrike" kern="1200" cap="none" spc="0" normalizeH="0" baseline="0" noProof="0" dirty="0">
              <a:ln>
                <a:noFill/>
              </a:ln>
              <a:solidFill>
                <a:schemeClr val="bg1"/>
              </a:solidFill>
              <a:effectLst/>
              <a:uLnTx/>
              <a:uFillTx/>
              <a:latin typeface="+mn-lt"/>
              <a:ea typeface="+mn-ea"/>
              <a:cs typeface="+mn-cs"/>
            </a:endParaRPr>
          </a:p>
          <a:p>
            <a:pPr algn="l">
              <a:spcBef>
                <a:spcPts val="1200"/>
              </a:spcBef>
            </a:pPr>
            <a:endParaRPr lang="en-US" sz="2000" dirty="0"/>
          </a:p>
        </p:txBody>
      </p:sp>
      <p:sp>
        <p:nvSpPr>
          <p:cNvPr id="8" name="Text Placeholder 15"/>
          <p:cNvSpPr>
            <a:spLocks noGrp="1"/>
          </p:cNvSpPr>
          <p:nvPr>
            <p:ph type="body" sz="quarter" idx="14" hasCustomPrompt="1"/>
          </p:nvPr>
        </p:nvSpPr>
        <p:spPr>
          <a:xfrm>
            <a:off x="63897" y="1513241"/>
            <a:ext cx="5060950" cy="2057728"/>
          </a:xfrm>
        </p:spPr>
        <p:txBody>
          <a:bodyPr>
            <a:normAutofit/>
          </a:bodyPr>
          <a:lstStyle>
            <a:lvl1pPr marL="0" marR="0" indent="0" algn="l" defTabSz="914400" rtl="0" eaLnBrk="1" fontAlgn="auto" latinLnBrk="0" hangingPunct="1">
              <a:lnSpc>
                <a:spcPct val="90000"/>
              </a:lnSpc>
              <a:spcBef>
                <a:spcPct val="0"/>
              </a:spcBef>
              <a:spcAft>
                <a:spcPts val="0"/>
              </a:spcAft>
              <a:buClrTx/>
              <a:buSzTx/>
              <a:buFontTx/>
              <a:buNone/>
              <a:defRPr lang="en-AU" sz="4400" b="1" kern="1200" noProof="0" dirty="0">
                <a:solidFill>
                  <a:schemeClr val="accent3"/>
                </a:solidFill>
                <a:latin typeface="+mn-lt"/>
                <a:ea typeface="+mj-ea"/>
                <a:cs typeface="+mj-cs"/>
              </a:defRPr>
            </a:lvl1pPr>
          </a:lstStyle>
          <a:p>
            <a:pPr marL="0" marR="0" lvl="0" indent="0" algn="l" defTabSz="914400" rtl="0" eaLnBrk="1" fontAlgn="auto" latinLnBrk="0" hangingPunct="1">
              <a:lnSpc>
                <a:spcPct val="100000"/>
              </a:lnSpc>
              <a:spcBef>
                <a:spcPts val="1200"/>
              </a:spcBef>
              <a:spcAft>
                <a:spcPts val="0"/>
              </a:spcAft>
              <a:buClrTx/>
              <a:buSzTx/>
              <a:buFontTx/>
              <a:buNone/>
              <a:defRPr/>
            </a:pPr>
            <a:r>
              <a:rPr kumimoji="0" lang="en-US" sz="4200" b="1" i="0" u="none" strike="noStrike" kern="1200" cap="none" spc="0" normalizeH="0" baseline="0" noProof="0" dirty="0">
                <a:ln>
                  <a:noFill/>
                </a:ln>
                <a:solidFill>
                  <a:schemeClr val="accent3"/>
                </a:solidFill>
                <a:effectLst/>
                <a:uLnTx/>
                <a:uFillTx/>
                <a:latin typeface="Calibri" panose="020F0502020204030204"/>
                <a:ea typeface="+mj-ea"/>
                <a:cs typeface="+mj-cs"/>
              </a:rPr>
              <a:t>Example expanded title for presentation,</a:t>
            </a:r>
            <a:br>
              <a:rPr kumimoji="0" lang="en-US" sz="4200" b="1" i="0" u="none" strike="noStrike" kern="1200" cap="none" spc="0" normalizeH="0" baseline="0" noProof="0" dirty="0">
                <a:ln>
                  <a:noFill/>
                </a:ln>
                <a:solidFill>
                  <a:schemeClr val="accent3"/>
                </a:solidFill>
                <a:effectLst/>
                <a:uLnTx/>
                <a:uFillTx/>
                <a:latin typeface="Calibri" panose="020F0502020204030204"/>
                <a:ea typeface="+mj-ea"/>
                <a:cs typeface="+mj-cs"/>
              </a:rPr>
            </a:br>
            <a:r>
              <a:rPr kumimoji="0" lang="en-US" sz="4200" b="1" i="0" u="none" strike="noStrike" kern="1200" cap="none" spc="0" normalizeH="0" baseline="0" noProof="0" dirty="0">
                <a:ln>
                  <a:noFill/>
                </a:ln>
                <a:solidFill>
                  <a:schemeClr val="accent3"/>
                </a:solidFill>
                <a:effectLst/>
                <a:uLnTx/>
                <a:uFillTx/>
                <a:latin typeface="Calibri" panose="020F0502020204030204"/>
                <a:ea typeface="+mj-ea"/>
                <a:cs typeface="+mj-cs"/>
              </a:rPr>
              <a:t>third line.</a:t>
            </a:r>
            <a:endParaRPr kumimoji="0" lang="en-AU" sz="4200" b="0" i="0" u="none" strike="noStrike" kern="1200" cap="none" spc="0" normalizeH="0" baseline="0" noProof="0" dirty="0">
              <a:ln>
                <a:noFill/>
              </a:ln>
              <a:solidFill>
                <a:schemeClr val="accent3"/>
              </a:solidFill>
              <a:effectLst/>
              <a:uLnTx/>
              <a:uFillTx/>
              <a:latin typeface="+mn-lt"/>
              <a:ea typeface="+mn-ea"/>
              <a:cs typeface="+mn-cs"/>
            </a:endParaRPr>
          </a:p>
        </p:txBody>
      </p:sp>
      <p:pic>
        <p:nvPicPr>
          <p:cNvPr id="2" name="Picture 1"/>
          <p:cNvPicPr>
            <a:picLocks noChangeAspect="1"/>
          </p:cNvPicPr>
          <p:nvPr userDrawn="1"/>
        </p:nvPicPr>
        <p:blipFill rotWithShape="1">
          <a:blip r:embed="rId2"/>
          <a:srcRect l="16789" t="54855" r="26132" b="31676"/>
          <a:stretch>
            <a:fillRect/>
          </a:stretch>
        </p:blipFill>
        <p:spPr>
          <a:xfrm>
            <a:off x="-287951" y="0"/>
            <a:ext cx="5709920" cy="1383323"/>
          </a:xfrm>
          <a:prstGeom prst="rect">
            <a:avLst/>
          </a:prstGeom>
        </p:spPr>
      </p:pic>
      <p:sp>
        <p:nvSpPr>
          <p:cNvPr id="9" name="Text Placeholder 3"/>
          <p:cNvSpPr>
            <a:spLocks noGrp="1"/>
          </p:cNvSpPr>
          <p:nvPr>
            <p:ph type="body" sz="quarter" idx="11" hasCustomPrompt="1"/>
          </p:nvPr>
        </p:nvSpPr>
        <p:spPr>
          <a:xfrm>
            <a:off x="5426075" y="-11113"/>
            <a:ext cx="3357563" cy="3476626"/>
          </a:xfrm>
        </p:spPr>
        <p:txBody>
          <a:bodyPr anchor="ctr"/>
          <a:lstStyle>
            <a:lvl1pPr algn="ctr">
              <a:defRPr b="1" i="0" baseline="0">
                <a:solidFill>
                  <a:schemeClr val="accent1"/>
                </a:solidFill>
                <a:latin typeface="Calibri" panose="020F0502020204030204" pitchFamily="34" charset="0"/>
              </a:defRPr>
            </a:lvl1pPr>
          </a:lstStyle>
          <a:p>
            <a:pPr algn="ctr"/>
            <a:r>
              <a:rPr lang="en-US" sz="2400" b="1" dirty="0">
                <a:solidFill>
                  <a:srgbClr val="28A1BD"/>
                </a:solidFill>
                <a:latin typeface="Calibri" panose="020F0502020204030204" pitchFamily="34" charset="0"/>
                <a:cs typeface="Calibri" panose="020F0502020204030204" pitchFamily="34" charset="0"/>
              </a:rPr>
              <a:t>Example quote / </a:t>
            </a:r>
            <a:br>
              <a:rPr lang="en-US" sz="2400" b="1" dirty="0">
                <a:solidFill>
                  <a:srgbClr val="28A1BD"/>
                </a:solidFill>
                <a:latin typeface="Calibri" panose="020F0502020204030204" pitchFamily="34" charset="0"/>
                <a:cs typeface="Calibri" panose="020F0502020204030204" pitchFamily="34" charset="0"/>
              </a:rPr>
            </a:br>
            <a:r>
              <a:rPr lang="en-US" sz="2400" b="1" dirty="0">
                <a:solidFill>
                  <a:srgbClr val="28A1BD"/>
                </a:solidFill>
                <a:latin typeface="Calibri" panose="020F0502020204030204" pitchFamily="34" charset="0"/>
                <a:cs typeface="Calibri" panose="020F0502020204030204" pitchFamily="34" charset="0"/>
              </a:rPr>
              <a:t>reference point of review.</a:t>
            </a:r>
            <a:endParaRPr lang="en-US" sz="2400" b="1" dirty="0">
              <a:solidFill>
                <a:srgbClr val="28A1BD"/>
              </a:solidFill>
              <a:latin typeface="Calibri" panose="020F0502020204030204" pitchFamily="34" charset="0"/>
              <a:cs typeface="Calibri" panose="020F0502020204030204" pitchFamily="34" charset="0"/>
            </a:endParaRPr>
          </a:p>
        </p:txBody>
      </p:sp>
      <p:sp>
        <p:nvSpPr>
          <p:cNvPr id="10" name="Text Placeholder 3"/>
          <p:cNvSpPr>
            <a:spLocks noGrp="1"/>
          </p:cNvSpPr>
          <p:nvPr>
            <p:ph type="body" sz="quarter" idx="15" hasCustomPrompt="1"/>
          </p:nvPr>
        </p:nvSpPr>
        <p:spPr>
          <a:xfrm>
            <a:off x="8834437" y="3465513"/>
            <a:ext cx="3357563" cy="3476626"/>
          </a:xfrm>
        </p:spPr>
        <p:txBody>
          <a:bodyPr anchor="ctr"/>
          <a:lstStyle>
            <a:lvl1pPr algn="ctr">
              <a:defRPr b="1" i="0" baseline="0">
                <a:solidFill>
                  <a:schemeClr val="accent1"/>
                </a:solidFill>
                <a:latin typeface="Calibri" panose="020F0502020204030204" pitchFamily="34" charset="0"/>
              </a:defRPr>
            </a:lvl1pPr>
          </a:lstStyle>
          <a:p>
            <a:pPr algn="ctr"/>
            <a:r>
              <a:rPr lang="en-US" sz="2400" b="1" dirty="0">
                <a:solidFill>
                  <a:srgbClr val="28A1BD"/>
                </a:solidFill>
                <a:latin typeface="Calibri" panose="020F0502020204030204" pitchFamily="34" charset="0"/>
                <a:cs typeface="Calibri" panose="020F0502020204030204" pitchFamily="34" charset="0"/>
              </a:rPr>
              <a:t>Example quote / </a:t>
            </a:r>
            <a:br>
              <a:rPr lang="en-US" sz="2400" b="1" dirty="0">
                <a:solidFill>
                  <a:srgbClr val="28A1BD"/>
                </a:solidFill>
                <a:latin typeface="Calibri" panose="020F0502020204030204" pitchFamily="34" charset="0"/>
                <a:cs typeface="Calibri" panose="020F0502020204030204" pitchFamily="34" charset="0"/>
              </a:rPr>
            </a:br>
            <a:r>
              <a:rPr lang="en-US" sz="2400" b="1" dirty="0">
                <a:solidFill>
                  <a:srgbClr val="28A1BD"/>
                </a:solidFill>
                <a:latin typeface="Calibri" panose="020F0502020204030204" pitchFamily="34" charset="0"/>
                <a:cs typeface="Calibri" panose="020F0502020204030204" pitchFamily="34" charset="0"/>
              </a:rPr>
              <a:t>reference point of review.</a:t>
            </a:r>
            <a:endParaRPr lang="en-US" sz="2400" b="1" dirty="0">
              <a:solidFill>
                <a:srgbClr val="28A1BD"/>
              </a:solidFill>
              <a:latin typeface="Calibri" panose="020F0502020204030204" pitchFamily="34" charset="0"/>
              <a:cs typeface="Calibri" panose="020F0502020204030204" pitchFamily="34" charset="0"/>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Quote | Corporate">
    <p:bg>
      <p:bgPr>
        <a:solidFill>
          <a:schemeClr val="accent1"/>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789782" y="2330875"/>
            <a:ext cx="10612437" cy="1450611"/>
          </a:xfrm>
        </p:spPr>
        <p:txBody>
          <a:bodyPr/>
          <a:lstStyle>
            <a:lvl1pPr algn="ctr">
              <a:defRPr sz="5000" b="1" i="0" baseline="0">
                <a:solidFill>
                  <a:schemeClr val="bg1"/>
                </a:solidFill>
                <a:latin typeface="Calibri" panose="020F0502020204030204" pitchFamily="34" charset="0"/>
              </a:defRPr>
            </a:lvl1pPr>
          </a:lstStyle>
          <a:p>
            <a:pPr algn="ctr"/>
            <a:r>
              <a:rPr lang="en-US" dirty="0">
                <a:solidFill>
                  <a:schemeClr val="bg1"/>
                </a:solidFill>
                <a:latin typeface="Calibri" panose="020F0502020204030204" pitchFamily="34" charset="0"/>
                <a:cs typeface="Calibri" panose="020F0502020204030204" pitchFamily="34" charset="0"/>
              </a:rPr>
              <a:t>“Pull-quote lorem ipsum dolor sit </a:t>
            </a:r>
            <a:r>
              <a:rPr lang="en-US" dirty="0" err="1">
                <a:solidFill>
                  <a:schemeClr val="bg1"/>
                </a:solidFill>
                <a:latin typeface="Calibri" panose="020F0502020204030204" pitchFamily="34" charset="0"/>
                <a:cs typeface="Calibri" panose="020F0502020204030204" pitchFamily="34" charset="0"/>
              </a:rPr>
              <a:t>amet</a:t>
            </a:r>
            <a:r>
              <a:rPr lang="en-US" dirty="0">
                <a:solidFill>
                  <a:schemeClr val="bg1"/>
                </a:solidFill>
                <a:latin typeface="Calibri" panose="020F0502020204030204" pitchFamily="34" charset="0"/>
                <a:cs typeface="Calibri" panose="020F0502020204030204" pitchFamily="34" charset="0"/>
              </a:rPr>
              <a:t>, </a:t>
            </a:r>
            <a:r>
              <a:rPr lang="en-US" dirty="0" err="1">
                <a:solidFill>
                  <a:schemeClr val="bg1"/>
                </a:solidFill>
                <a:latin typeface="Calibri" panose="020F0502020204030204" pitchFamily="34" charset="0"/>
                <a:cs typeface="Calibri" panose="020F0502020204030204" pitchFamily="34" charset="0"/>
              </a:rPr>
              <a:t>consequitus</a:t>
            </a:r>
            <a:r>
              <a:rPr lang="en-US" dirty="0">
                <a:solidFill>
                  <a:schemeClr val="bg1"/>
                </a:solidFill>
                <a:latin typeface="Calibri" panose="020F0502020204030204" pitchFamily="34" charset="0"/>
                <a:cs typeface="Calibri" panose="020F0502020204030204" pitchFamily="34" charset="0"/>
              </a:rPr>
              <a:t> alum forma </a:t>
            </a:r>
            <a:r>
              <a:rPr lang="en-US" dirty="0" err="1">
                <a:solidFill>
                  <a:schemeClr val="bg1"/>
                </a:solidFill>
                <a:latin typeface="Calibri" panose="020F0502020204030204" pitchFamily="34" charset="0"/>
                <a:cs typeface="Calibri" panose="020F0502020204030204" pitchFamily="34" charset="0"/>
              </a:rPr>
              <a:t>colom</a:t>
            </a:r>
            <a:r>
              <a:rPr lang="en-US" dirty="0">
                <a:solidFill>
                  <a:schemeClr val="bg1"/>
                </a:solidFill>
                <a:latin typeface="Calibri" panose="020F0502020204030204" pitchFamily="34" charset="0"/>
                <a:cs typeface="Calibri" panose="020F0502020204030204" pitchFamily="34" charset="0"/>
              </a:rPr>
              <a:t>.”</a:t>
            </a:r>
            <a:endParaRPr lang="en-US" dirty="0">
              <a:solidFill>
                <a:schemeClr val="bg1"/>
              </a:solidFill>
              <a:latin typeface="Calibri" panose="020F0502020204030204" pitchFamily="34" charset="0"/>
              <a:cs typeface="Calibri" panose="020F0502020204030204" pitchFamily="34" charset="0"/>
            </a:endParaRPr>
          </a:p>
        </p:txBody>
      </p:sp>
      <p:sp>
        <p:nvSpPr>
          <p:cNvPr id="6" name="Text Placeholder 5"/>
          <p:cNvSpPr>
            <a:spLocks noGrp="1"/>
          </p:cNvSpPr>
          <p:nvPr>
            <p:ph type="body" sz="quarter" idx="11" hasCustomPrompt="1"/>
          </p:nvPr>
        </p:nvSpPr>
        <p:spPr>
          <a:xfrm>
            <a:off x="3438525" y="4111625"/>
            <a:ext cx="5314950" cy="855663"/>
          </a:xfrm>
        </p:spPr>
        <p:txBody>
          <a:bodyPr/>
          <a:lstStyle>
            <a:lvl1pPr algn="ctr">
              <a:defRPr baseline="0">
                <a:solidFill>
                  <a:schemeClr val="bg1"/>
                </a:solidFill>
                <a:latin typeface="Calibri" panose="020F0502020204030204" pitchFamily="34" charset="0"/>
              </a:defRPr>
            </a:lvl1pPr>
          </a:lstStyle>
          <a:p>
            <a:pPr algn="ctr">
              <a:spcBef>
                <a:spcPts val="3200"/>
              </a:spcBef>
            </a:pPr>
            <a:r>
              <a:rPr lang="en-US" sz="2400" dirty="0">
                <a:solidFill>
                  <a:schemeClr val="bg1"/>
                </a:solidFill>
                <a:latin typeface="Calibri" panose="020F0502020204030204" pitchFamily="34" charset="0"/>
                <a:cs typeface="Calibri" panose="020F0502020204030204" pitchFamily="34" charset="0"/>
              </a:rPr>
              <a:t>— FirstName </a:t>
            </a:r>
            <a:r>
              <a:rPr lang="en-US" sz="2400" dirty="0" err="1">
                <a:solidFill>
                  <a:schemeClr val="bg1"/>
                </a:solidFill>
                <a:latin typeface="Calibri" panose="020F0502020204030204" pitchFamily="34" charset="0"/>
                <a:cs typeface="Calibri" panose="020F0502020204030204" pitchFamily="34" charset="0"/>
              </a:rPr>
              <a:t>LastName</a:t>
            </a:r>
            <a:endParaRPr lang="en-US" sz="2400" dirty="0">
              <a:solidFill>
                <a:schemeClr val="bg1"/>
              </a:solidFill>
              <a:latin typeface="Calibri" panose="020F0502020204030204" pitchFamily="34" charset="0"/>
              <a:cs typeface="Calibri" panose="020F0502020204030204" pitchFamily="34" charset="0"/>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Quote | Indigenous">
    <p:bg>
      <p:bgPr>
        <a:solidFill>
          <a:schemeClr val="accent1"/>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a:srcRect l="14219" t="78077" r="14219" b="10322"/>
          <a:stretch>
            <a:fillRect/>
          </a:stretch>
        </p:blipFill>
        <p:spPr>
          <a:xfrm>
            <a:off x="0" y="-1"/>
            <a:ext cx="12226169" cy="1591200"/>
          </a:xfrm>
          <a:prstGeom prst="rect">
            <a:avLst/>
          </a:prstGeom>
        </p:spPr>
      </p:pic>
      <p:sp>
        <p:nvSpPr>
          <p:cNvPr id="2" name="Text Placeholder 3"/>
          <p:cNvSpPr>
            <a:spLocks noGrp="1"/>
          </p:cNvSpPr>
          <p:nvPr>
            <p:ph type="body" sz="quarter" idx="10" hasCustomPrompt="1"/>
          </p:nvPr>
        </p:nvSpPr>
        <p:spPr>
          <a:xfrm>
            <a:off x="789782" y="2330875"/>
            <a:ext cx="10612437" cy="1450611"/>
          </a:xfrm>
        </p:spPr>
        <p:txBody>
          <a:bodyPr/>
          <a:lstStyle>
            <a:lvl1pPr algn="ctr">
              <a:defRPr sz="5000" b="1" i="0" baseline="0">
                <a:solidFill>
                  <a:schemeClr val="bg1"/>
                </a:solidFill>
                <a:latin typeface="Calibri" panose="020F0502020204030204" pitchFamily="34" charset="0"/>
              </a:defRPr>
            </a:lvl1pPr>
          </a:lstStyle>
          <a:p>
            <a:pPr algn="ctr"/>
            <a:r>
              <a:rPr lang="en-US" dirty="0">
                <a:solidFill>
                  <a:schemeClr val="bg1"/>
                </a:solidFill>
                <a:latin typeface="Calibri" panose="020F0502020204030204" pitchFamily="34" charset="0"/>
                <a:cs typeface="Calibri" panose="020F0502020204030204" pitchFamily="34" charset="0"/>
              </a:rPr>
              <a:t>“Pull-quote lorem ipsum dolor sit </a:t>
            </a:r>
            <a:r>
              <a:rPr lang="en-US" dirty="0" err="1">
                <a:solidFill>
                  <a:schemeClr val="bg1"/>
                </a:solidFill>
                <a:latin typeface="Calibri" panose="020F0502020204030204" pitchFamily="34" charset="0"/>
                <a:cs typeface="Calibri" panose="020F0502020204030204" pitchFamily="34" charset="0"/>
              </a:rPr>
              <a:t>amet</a:t>
            </a:r>
            <a:r>
              <a:rPr lang="en-US" dirty="0">
                <a:solidFill>
                  <a:schemeClr val="bg1"/>
                </a:solidFill>
                <a:latin typeface="Calibri" panose="020F0502020204030204" pitchFamily="34" charset="0"/>
                <a:cs typeface="Calibri" panose="020F0502020204030204" pitchFamily="34" charset="0"/>
              </a:rPr>
              <a:t>, </a:t>
            </a:r>
            <a:r>
              <a:rPr lang="en-US" dirty="0" err="1">
                <a:solidFill>
                  <a:schemeClr val="bg1"/>
                </a:solidFill>
                <a:latin typeface="Calibri" panose="020F0502020204030204" pitchFamily="34" charset="0"/>
                <a:cs typeface="Calibri" panose="020F0502020204030204" pitchFamily="34" charset="0"/>
              </a:rPr>
              <a:t>consequitus</a:t>
            </a:r>
            <a:r>
              <a:rPr lang="en-US" dirty="0">
                <a:solidFill>
                  <a:schemeClr val="bg1"/>
                </a:solidFill>
                <a:latin typeface="Calibri" panose="020F0502020204030204" pitchFamily="34" charset="0"/>
                <a:cs typeface="Calibri" panose="020F0502020204030204" pitchFamily="34" charset="0"/>
              </a:rPr>
              <a:t> alum forma </a:t>
            </a:r>
            <a:r>
              <a:rPr lang="en-US" dirty="0" err="1">
                <a:solidFill>
                  <a:schemeClr val="bg1"/>
                </a:solidFill>
                <a:latin typeface="Calibri" panose="020F0502020204030204" pitchFamily="34" charset="0"/>
                <a:cs typeface="Calibri" panose="020F0502020204030204" pitchFamily="34" charset="0"/>
              </a:rPr>
              <a:t>colom</a:t>
            </a:r>
            <a:r>
              <a:rPr lang="en-US" dirty="0">
                <a:solidFill>
                  <a:schemeClr val="bg1"/>
                </a:solidFill>
                <a:latin typeface="Calibri" panose="020F0502020204030204" pitchFamily="34" charset="0"/>
                <a:cs typeface="Calibri" panose="020F0502020204030204" pitchFamily="34" charset="0"/>
              </a:rPr>
              <a:t>.”</a:t>
            </a:r>
            <a:endParaRPr lang="en-US" dirty="0">
              <a:solidFill>
                <a:schemeClr val="bg1"/>
              </a:solidFill>
              <a:latin typeface="Calibri" panose="020F0502020204030204" pitchFamily="34" charset="0"/>
              <a:cs typeface="Calibri" panose="020F0502020204030204" pitchFamily="34" charset="0"/>
            </a:endParaRPr>
          </a:p>
        </p:txBody>
      </p:sp>
      <p:sp>
        <p:nvSpPr>
          <p:cNvPr id="5" name="Text Placeholder 5"/>
          <p:cNvSpPr>
            <a:spLocks noGrp="1"/>
          </p:cNvSpPr>
          <p:nvPr>
            <p:ph type="body" sz="quarter" idx="11" hasCustomPrompt="1"/>
          </p:nvPr>
        </p:nvSpPr>
        <p:spPr>
          <a:xfrm>
            <a:off x="3438525" y="4111625"/>
            <a:ext cx="5314950" cy="855663"/>
          </a:xfrm>
        </p:spPr>
        <p:txBody>
          <a:bodyPr/>
          <a:lstStyle>
            <a:lvl1pPr algn="ctr">
              <a:defRPr baseline="0">
                <a:solidFill>
                  <a:schemeClr val="bg1"/>
                </a:solidFill>
                <a:latin typeface="Calibri" panose="020F0502020204030204" pitchFamily="34" charset="0"/>
              </a:defRPr>
            </a:lvl1pPr>
          </a:lstStyle>
          <a:p>
            <a:pPr algn="ctr">
              <a:spcBef>
                <a:spcPts val="3200"/>
              </a:spcBef>
            </a:pPr>
            <a:r>
              <a:rPr lang="en-US" sz="2400" dirty="0">
                <a:solidFill>
                  <a:schemeClr val="bg1"/>
                </a:solidFill>
                <a:latin typeface="Calibri" panose="020F0502020204030204" pitchFamily="34" charset="0"/>
                <a:cs typeface="Calibri" panose="020F0502020204030204" pitchFamily="34" charset="0"/>
              </a:rPr>
              <a:t>— FirstName </a:t>
            </a:r>
            <a:r>
              <a:rPr lang="en-US" sz="2400" dirty="0" err="1">
                <a:solidFill>
                  <a:schemeClr val="bg1"/>
                </a:solidFill>
                <a:latin typeface="Calibri" panose="020F0502020204030204" pitchFamily="34" charset="0"/>
                <a:cs typeface="Calibri" panose="020F0502020204030204" pitchFamily="34" charset="0"/>
              </a:rPr>
              <a:t>LastName</a:t>
            </a:r>
            <a:endParaRPr lang="en-US" sz="2400" dirty="0">
              <a:solidFill>
                <a:schemeClr val="bg1"/>
              </a:solidFill>
              <a:latin typeface="Calibri" panose="020F0502020204030204" pitchFamily="34" charset="0"/>
              <a:cs typeface="Calibri" panose="020F0502020204030204" pitchFamily="34" charset="0"/>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End Slide | Corporate">
    <p:spTree>
      <p:nvGrpSpPr>
        <p:cNvPr id="1" name=""/>
        <p:cNvGrpSpPr/>
        <p:nvPr/>
      </p:nvGrpSpPr>
      <p:grpSpPr>
        <a:xfrm>
          <a:off x="0" y="0"/>
          <a:ext cx="0" cy="0"/>
          <a:chOff x="0" y="0"/>
          <a:chExt cx="0" cy="0"/>
        </a:xfrm>
      </p:grpSpPr>
      <p:sp>
        <p:nvSpPr>
          <p:cNvPr id="7" name="Rectangle 6"/>
          <p:cNvSpPr/>
          <p:nvPr userDrawn="1"/>
        </p:nvSpPr>
        <p:spPr>
          <a:xfrm>
            <a:off x="0" y="1"/>
            <a:ext cx="12192001" cy="6884338"/>
          </a:xfrm>
          <a:prstGeom prst="rect">
            <a:avLst/>
          </a:prstGeom>
          <a:solidFill>
            <a:srgbClr val="006C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9" name="Picture 8"/>
          <p:cNvPicPr>
            <a:picLocks noChangeAspect="1"/>
          </p:cNvPicPr>
          <p:nvPr userDrawn="1"/>
        </p:nvPicPr>
        <p:blipFill>
          <a:blip r:embed="rId2" cstate="email"/>
          <a:stretch>
            <a:fillRect/>
          </a:stretch>
        </p:blipFill>
        <p:spPr>
          <a:xfrm>
            <a:off x="4905552" y="1599845"/>
            <a:ext cx="2380896" cy="1995131"/>
          </a:xfrm>
          <a:prstGeom prst="rect">
            <a:avLst/>
          </a:prstGeom>
        </p:spPr>
      </p:pic>
      <p:sp>
        <p:nvSpPr>
          <p:cNvPr id="10" name="TextBox 9"/>
          <p:cNvSpPr txBox="1"/>
          <p:nvPr userDrawn="1"/>
        </p:nvSpPr>
        <p:spPr>
          <a:xfrm>
            <a:off x="2409371" y="4107543"/>
            <a:ext cx="7953829" cy="1211943"/>
          </a:xfrm>
          <a:prstGeom prst="rect">
            <a:avLst/>
          </a:prstGeom>
        </p:spPr>
        <p:txBody>
          <a:bodyPr vert="horz" wrap="square" lIns="0" tIns="0" rIns="0" bIns="0" numCol="2" spcCol="360000" rtlCol="0" anchor="ctr" anchorCtr="0">
            <a:normAutofit/>
          </a:bodyPr>
          <a:lstStyle/>
          <a:p>
            <a:pPr algn="l">
              <a:spcBef>
                <a:spcPts val="1200"/>
              </a:spcBef>
            </a:pPr>
            <a:endParaRPr lang="en-US" sz="1800" dirty="0"/>
          </a:p>
        </p:txBody>
      </p:sp>
      <p:sp>
        <p:nvSpPr>
          <p:cNvPr id="13" name="TextBox 12"/>
          <p:cNvSpPr txBox="1"/>
          <p:nvPr userDrawn="1"/>
        </p:nvSpPr>
        <p:spPr>
          <a:xfrm>
            <a:off x="0" y="3897086"/>
            <a:ext cx="12192000" cy="1872343"/>
          </a:xfrm>
          <a:prstGeom prst="rect">
            <a:avLst/>
          </a:prstGeom>
        </p:spPr>
        <p:txBody>
          <a:bodyPr vert="horz" wrap="square" lIns="1800000" tIns="0" rIns="1800000" bIns="0" numCol="1" spcCol="360000" rtlCol="0" anchor="ctr" anchorCtr="0">
            <a:normAutofit/>
          </a:bodyPr>
          <a:lstStyle/>
          <a:p>
            <a:pPr marL="0" marR="0" lvl="0" indent="0" algn="ctr" defTabSz="914400" rtl="0" eaLnBrk="1" fontAlgn="auto" latinLnBrk="0" hangingPunct="1">
              <a:lnSpc>
                <a:spcPct val="100000"/>
              </a:lnSpc>
              <a:spcBef>
                <a:spcPts val="1200"/>
              </a:spcBef>
              <a:spcAft>
                <a:spcPts val="0"/>
              </a:spcAft>
              <a:buClrTx/>
              <a:buSzTx/>
              <a:buFontTx/>
              <a:buNone/>
              <a:defRPr/>
            </a:pPr>
            <a:r>
              <a:rPr lang="en-AU" sz="1300" dirty="0">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The University of Canberra acknowledges the Ngunnawal people, traditional custodians of the lands where Bruce Campus is situated. We wish to acknowledge and respect their continuing culture and the contribution they make to the life of Canberra and the region. We also acknowledge all other First Nations Peoples on whose lands we gather.</a:t>
            </a:r>
            <a:endParaRPr lang="en-AU" sz="1300" dirty="0">
              <a:effectLst/>
              <a:latin typeface="Calibri" panose="020F0502020204030204" pitchFamily="34" charset="0"/>
              <a:ea typeface="Calibri" panose="020F0502020204030204" pitchFamily="34" charset="0"/>
              <a:cs typeface="Times New Roman" panose="02020603050405020304" pitchFamily="18" charset="0"/>
            </a:endParaRPr>
          </a:p>
          <a:p>
            <a:pPr algn="ctr">
              <a:spcBef>
                <a:spcPts val="1200"/>
              </a:spcBef>
            </a:pPr>
            <a:endParaRPr lang="en-US" sz="1300" dirty="0"/>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End Slide | Indigenous">
    <p:spTree>
      <p:nvGrpSpPr>
        <p:cNvPr id="1" name=""/>
        <p:cNvGrpSpPr/>
        <p:nvPr/>
      </p:nvGrpSpPr>
      <p:grpSpPr>
        <a:xfrm>
          <a:off x="0" y="0"/>
          <a:ext cx="0" cy="0"/>
          <a:chOff x="0" y="0"/>
          <a:chExt cx="0" cy="0"/>
        </a:xfrm>
      </p:grpSpPr>
      <p:sp>
        <p:nvSpPr>
          <p:cNvPr id="7" name="Rectangle 6"/>
          <p:cNvSpPr/>
          <p:nvPr/>
        </p:nvSpPr>
        <p:spPr>
          <a:xfrm>
            <a:off x="0" y="1"/>
            <a:ext cx="12192001" cy="6884338"/>
          </a:xfrm>
          <a:prstGeom prst="rect">
            <a:avLst/>
          </a:prstGeom>
          <a:solidFill>
            <a:srgbClr val="006C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9" name="Picture 8"/>
          <p:cNvPicPr>
            <a:picLocks noChangeAspect="1"/>
          </p:cNvPicPr>
          <p:nvPr/>
        </p:nvPicPr>
        <p:blipFill>
          <a:blip r:embed="rId2" cstate="email"/>
          <a:stretch>
            <a:fillRect/>
          </a:stretch>
        </p:blipFill>
        <p:spPr>
          <a:xfrm>
            <a:off x="4905552" y="1599845"/>
            <a:ext cx="2380896" cy="1995131"/>
          </a:xfrm>
          <a:prstGeom prst="rect">
            <a:avLst/>
          </a:prstGeom>
        </p:spPr>
      </p:pic>
      <p:sp>
        <p:nvSpPr>
          <p:cNvPr id="10" name="TextBox 9"/>
          <p:cNvSpPr txBox="1"/>
          <p:nvPr/>
        </p:nvSpPr>
        <p:spPr>
          <a:xfrm>
            <a:off x="2409371" y="4107543"/>
            <a:ext cx="7953829" cy="1211943"/>
          </a:xfrm>
          <a:prstGeom prst="rect">
            <a:avLst/>
          </a:prstGeom>
        </p:spPr>
        <p:txBody>
          <a:bodyPr vert="horz" wrap="square" lIns="0" tIns="0" rIns="0" bIns="0" numCol="2" spcCol="360000" rtlCol="0" anchor="ctr" anchorCtr="0">
            <a:normAutofit/>
          </a:bodyPr>
          <a:lstStyle/>
          <a:p>
            <a:pPr algn="l">
              <a:spcBef>
                <a:spcPts val="1200"/>
              </a:spcBef>
            </a:pPr>
            <a:endParaRPr lang="en-US" sz="1800" dirty="0"/>
          </a:p>
        </p:txBody>
      </p:sp>
      <p:sp>
        <p:nvSpPr>
          <p:cNvPr id="13" name="TextBox 12"/>
          <p:cNvSpPr txBox="1"/>
          <p:nvPr/>
        </p:nvSpPr>
        <p:spPr>
          <a:xfrm>
            <a:off x="0" y="3897086"/>
            <a:ext cx="12192000" cy="1872343"/>
          </a:xfrm>
          <a:prstGeom prst="rect">
            <a:avLst/>
          </a:prstGeom>
        </p:spPr>
        <p:txBody>
          <a:bodyPr vert="horz" wrap="square" lIns="1800000" tIns="0" rIns="1800000" bIns="0" numCol="1" spcCol="360000" rtlCol="0" anchor="ctr" anchorCtr="0">
            <a:normAutofit/>
          </a:bodyPr>
          <a:lstStyle/>
          <a:p>
            <a:pPr marL="0" marR="0" lvl="0" indent="0" algn="ctr" defTabSz="914400" rtl="0" eaLnBrk="1" fontAlgn="auto" latinLnBrk="0" hangingPunct="1">
              <a:lnSpc>
                <a:spcPct val="100000"/>
              </a:lnSpc>
              <a:spcBef>
                <a:spcPts val="1200"/>
              </a:spcBef>
              <a:spcAft>
                <a:spcPts val="0"/>
              </a:spcAft>
              <a:buClrTx/>
              <a:buSzTx/>
              <a:buFontTx/>
              <a:buNone/>
              <a:defRPr/>
            </a:pPr>
            <a:r>
              <a:rPr lang="en-AU" sz="1300" dirty="0">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The University of Canberra acknowledges the Ngunnawal people, traditional custodians of the lands where Bruce Campus is situated. We wish to acknowledge and respect their continuing culture and the contribution they make to the life of Canberra and the region. We also acknowledge all other First Nations Peoples on whose lands we gather.</a:t>
            </a:r>
            <a:endParaRPr lang="en-AU" sz="1300" dirty="0">
              <a:effectLst/>
              <a:latin typeface="Calibri" panose="020F0502020204030204" pitchFamily="34" charset="0"/>
              <a:ea typeface="Calibri" panose="020F0502020204030204" pitchFamily="34" charset="0"/>
              <a:cs typeface="Times New Roman" panose="02020603050405020304" pitchFamily="18" charset="0"/>
            </a:endParaRPr>
          </a:p>
          <a:p>
            <a:pPr algn="ctr">
              <a:spcBef>
                <a:spcPts val="1200"/>
              </a:spcBef>
            </a:pPr>
            <a:endParaRPr lang="en-US" sz="1300" dirty="0"/>
          </a:p>
        </p:txBody>
      </p:sp>
      <p:sp>
        <p:nvSpPr>
          <p:cNvPr id="2" name="Rectangle 1"/>
          <p:cNvSpPr/>
          <p:nvPr userDrawn="1"/>
        </p:nvSpPr>
        <p:spPr>
          <a:xfrm>
            <a:off x="0" y="304801"/>
            <a:ext cx="12192001" cy="6884338"/>
          </a:xfrm>
          <a:prstGeom prst="rect">
            <a:avLst/>
          </a:prstGeom>
          <a:solidFill>
            <a:srgbClr val="006C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3" name="Picture 2"/>
          <p:cNvPicPr>
            <a:picLocks noChangeAspect="1"/>
          </p:cNvPicPr>
          <p:nvPr userDrawn="1"/>
        </p:nvPicPr>
        <p:blipFill>
          <a:blip r:embed="rId3"/>
          <a:stretch>
            <a:fillRect/>
          </a:stretch>
        </p:blipFill>
        <p:spPr>
          <a:xfrm>
            <a:off x="4905552" y="965783"/>
            <a:ext cx="2380896" cy="1995131"/>
          </a:xfrm>
          <a:prstGeom prst="rect">
            <a:avLst/>
          </a:prstGeom>
        </p:spPr>
      </p:pic>
      <p:sp>
        <p:nvSpPr>
          <p:cNvPr id="4" name="TextBox 3"/>
          <p:cNvSpPr txBox="1"/>
          <p:nvPr userDrawn="1"/>
        </p:nvSpPr>
        <p:spPr>
          <a:xfrm>
            <a:off x="2409371" y="4107543"/>
            <a:ext cx="7953829" cy="1211943"/>
          </a:xfrm>
          <a:prstGeom prst="rect">
            <a:avLst/>
          </a:prstGeom>
        </p:spPr>
        <p:txBody>
          <a:bodyPr vert="horz" wrap="square" lIns="0" tIns="0" rIns="0" bIns="0" numCol="2" spcCol="360000" rtlCol="0" anchor="ctr" anchorCtr="0">
            <a:normAutofit/>
          </a:bodyPr>
          <a:lstStyle/>
          <a:p>
            <a:pPr algn="l">
              <a:spcBef>
                <a:spcPts val="1200"/>
              </a:spcBef>
            </a:pPr>
            <a:endParaRPr lang="en-US" sz="1800" dirty="0"/>
          </a:p>
        </p:txBody>
      </p:sp>
      <p:sp>
        <p:nvSpPr>
          <p:cNvPr id="5" name="TextBox 4"/>
          <p:cNvSpPr txBox="1"/>
          <p:nvPr userDrawn="1"/>
        </p:nvSpPr>
        <p:spPr>
          <a:xfrm>
            <a:off x="0" y="3171371"/>
            <a:ext cx="12192000" cy="1872343"/>
          </a:xfrm>
          <a:prstGeom prst="rect">
            <a:avLst/>
          </a:prstGeom>
        </p:spPr>
        <p:txBody>
          <a:bodyPr vert="horz" wrap="square" lIns="1800000" tIns="0" rIns="1800000" bIns="0" numCol="1" spcCol="360000" rtlCol="0" anchor="ctr" anchorCtr="0">
            <a:normAutofit/>
          </a:bodyPr>
          <a:lstStyle/>
          <a:p>
            <a:pPr marL="0" marR="0" lvl="0" indent="0" algn="ctr" defTabSz="914400" rtl="0" eaLnBrk="1" fontAlgn="auto" latinLnBrk="0" hangingPunct="1">
              <a:lnSpc>
                <a:spcPct val="100000"/>
              </a:lnSpc>
              <a:spcBef>
                <a:spcPts val="1200"/>
              </a:spcBef>
              <a:spcAft>
                <a:spcPts val="0"/>
              </a:spcAft>
              <a:buClrTx/>
              <a:buSzTx/>
              <a:buFontTx/>
              <a:buNone/>
              <a:defRPr/>
            </a:pPr>
            <a:r>
              <a:rPr lang="en-AU" sz="1300" dirty="0">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The University of Canberra acknowledges the Ngunnawal people, traditional custodians of the lands where Bruce Campus is situated. We wish to acknowledge and respect their continuing culture and the contribution they make to the life of Canberra and the region. We also acknowledge all other First Nations Peoples on whose lands we gather.</a:t>
            </a:r>
            <a:endParaRPr lang="en-AU" sz="1300" dirty="0">
              <a:effectLst/>
              <a:latin typeface="Calibri" panose="020F0502020204030204" pitchFamily="34" charset="0"/>
              <a:ea typeface="Calibri" panose="020F0502020204030204" pitchFamily="34" charset="0"/>
              <a:cs typeface="Times New Roman" panose="02020603050405020304" pitchFamily="18" charset="0"/>
            </a:endParaRPr>
          </a:p>
          <a:p>
            <a:pPr algn="ctr">
              <a:spcBef>
                <a:spcPts val="1200"/>
              </a:spcBef>
            </a:pPr>
            <a:endParaRPr lang="en-US" sz="1300" dirty="0"/>
          </a:p>
        </p:txBody>
      </p:sp>
      <p:pic>
        <p:nvPicPr>
          <p:cNvPr id="6" name="Picture 5"/>
          <p:cNvPicPr>
            <a:picLocks noChangeAspect="1"/>
          </p:cNvPicPr>
          <p:nvPr userDrawn="1"/>
        </p:nvPicPr>
        <p:blipFill>
          <a:blip r:embed="rId4"/>
          <a:stretch>
            <a:fillRect/>
          </a:stretch>
        </p:blipFill>
        <p:spPr>
          <a:xfrm>
            <a:off x="4743125" y="2256191"/>
            <a:ext cx="7492827" cy="4700337"/>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3" Type="http://schemas.openxmlformats.org/officeDocument/2006/relationships/theme" Target="../theme/theme2.xml"/><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3.xml"/><Relationship Id="rId8" Type="http://schemas.openxmlformats.org/officeDocument/2006/relationships/slideLayout" Target="../slideLayouts/slideLayout32.xml"/><Relationship Id="rId7" Type="http://schemas.openxmlformats.org/officeDocument/2006/relationships/slideLayout" Target="../slideLayouts/slideLayout31.xml"/><Relationship Id="rId6" Type="http://schemas.openxmlformats.org/officeDocument/2006/relationships/slideLayout" Target="../slideLayouts/slideLayout30.xml"/><Relationship Id="rId5" Type="http://schemas.openxmlformats.org/officeDocument/2006/relationships/slideLayout" Target="../slideLayouts/slideLayout29.xml"/><Relationship Id="rId4" Type="http://schemas.openxmlformats.org/officeDocument/2006/relationships/slideLayout" Target="../slideLayouts/slideLayout28.xml"/><Relationship Id="rId3" Type="http://schemas.openxmlformats.org/officeDocument/2006/relationships/slideLayout" Target="../slideLayouts/slideLayout27.xml"/><Relationship Id="rId2" Type="http://schemas.openxmlformats.org/officeDocument/2006/relationships/slideLayout" Target="../slideLayouts/slideLayout26.xml"/><Relationship Id="rId15" Type="http://schemas.openxmlformats.org/officeDocument/2006/relationships/theme" Target="../theme/theme3.xml"/><Relationship Id="rId14" Type="http://schemas.openxmlformats.org/officeDocument/2006/relationships/slideLayout" Target="../slideLayouts/slideLayout38.xml"/><Relationship Id="rId13" Type="http://schemas.openxmlformats.org/officeDocument/2006/relationships/slideLayout" Target="../slideLayouts/slideLayout37.xml"/><Relationship Id="rId12" Type="http://schemas.openxmlformats.org/officeDocument/2006/relationships/slideLayout" Target="../slideLayouts/slideLayout36.xml"/><Relationship Id="rId11" Type="http://schemas.openxmlformats.org/officeDocument/2006/relationships/slideLayout" Target="../slideLayouts/slideLayout35.xml"/><Relationship Id="rId10" Type="http://schemas.openxmlformats.org/officeDocument/2006/relationships/slideLayout" Target="../slideLayouts/slideLayout34.xml"/><Relationship Id="rId1" Type="http://schemas.openxmlformats.org/officeDocument/2006/relationships/slideLayout" Target="../slideLayouts/slideLayout25.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7.xml"/><Relationship Id="rId8" Type="http://schemas.openxmlformats.org/officeDocument/2006/relationships/slideLayout" Target="../slideLayouts/slideLayout46.xml"/><Relationship Id="rId7" Type="http://schemas.openxmlformats.org/officeDocument/2006/relationships/slideLayout" Target="../slideLayouts/slideLayout45.xml"/><Relationship Id="rId6" Type="http://schemas.openxmlformats.org/officeDocument/2006/relationships/slideLayout" Target="../slideLayouts/slideLayout44.xml"/><Relationship Id="rId5" Type="http://schemas.openxmlformats.org/officeDocument/2006/relationships/slideLayout" Target="../slideLayouts/slideLayout43.xml"/><Relationship Id="rId4" Type="http://schemas.openxmlformats.org/officeDocument/2006/relationships/slideLayout" Target="../slideLayouts/slideLayout42.xml"/><Relationship Id="rId3" Type="http://schemas.openxmlformats.org/officeDocument/2006/relationships/slideLayout" Target="../slideLayouts/slideLayout41.xml"/><Relationship Id="rId20" Type="http://schemas.openxmlformats.org/officeDocument/2006/relationships/theme" Target="../theme/theme4.xml"/><Relationship Id="rId2" Type="http://schemas.openxmlformats.org/officeDocument/2006/relationships/slideLayout" Target="../slideLayouts/slideLayout40.xml"/><Relationship Id="rId19" Type="http://schemas.openxmlformats.org/officeDocument/2006/relationships/slideLayout" Target="../slideLayouts/slideLayout57.xml"/><Relationship Id="rId18" Type="http://schemas.openxmlformats.org/officeDocument/2006/relationships/slideLayout" Target="../slideLayouts/slideLayout56.xml"/><Relationship Id="rId17" Type="http://schemas.openxmlformats.org/officeDocument/2006/relationships/slideLayout" Target="../slideLayouts/slideLayout55.xml"/><Relationship Id="rId16" Type="http://schemas.openxmlformats.org/officeDocument/2006/relationships/slideLayout" Target="../slideLayouts/slideLayout54.xml"/><Relationship Id="rId15" Type="http://schemas.openxmlformats.org/officeDocument/2006/relationships/slideLayout" Target="../slideLayouts/slideLayout53.xml"/><Relationship Id="rId14" Type="http://schemas.openxmlformats.org/officeDocument/2006/relationships/slideLayout" Target="../slideLayouts/slideLayout52.xml"/><Relationship Id="rId13" Type="http://schemas.openxmlformats.org/officeDocument/2006/relationships/slideLayout" Target="../slideLayouts/slideLayout51.xml"/><Relationship Id="rId12" Type="http://schemas.openxmlformats.org/officeDocument/2006/relationships/slideLayout" Target="../slideLayouts/slideLayout50.xml"/><Relationship Id="rId11" Type="http://schemas.openxmlformats.org/officeDocument/2006/relationships/slideLayout" Target="../slideLayouts/slideLayout49.xml"/><Relationship Id="rId10" Type="http://schemas.openxmlformats.org/officeDocument/2006/relationships/slideLayout" Target="../slideLayouts/slideLayout48.xml"/><Relationship Id="rId1" Type="http://schemas.openxmlformats.org/officeDocument/2006/relationships/slideLayout" Target="../slideLayouts/slideLayout39.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66.xml"/><Relationship Id="rId8" Type="http://schemas.openxmlformats.org/officeDocument/2006/relationships/slideLayout" Target="../slideLayouts/slideLayout65.xml"/><Relationship Id="rId7" Type="http://schemas.openxmlformats.org/officeDocument/2006/relationships/slideLayout" Target="../slideLayouts/slideLayout64.xml"/><Relationship Id="rId6" Type="http://schemas.openxmlformats.org/officeDocument/2006/relationships/slideLayout" Target="../slideLayouts/slideLayout63.xml"/><Relationship Id="rId5" Type="http://schemas.openxmlformats.org/officeDocument/2006/relationships/slideLayout" Target="../slideLayouts/slideLayout62.xml"/><Relationship Id="rId4" Type="http://schemas.openxmlformats.org/officeDocument/2006/relationships/slideLayout" Target="../slideLayouts/slideLayout61.xml"/><Relationship Id="rId3" Type="http://schemas.openxmlformats.org/officeDocument/2006/relationships/slideLayout" Target="../slideLayouts/slideLayout60.xml"/><Relationship Id="rId2" Type="http://schemas.openxmlformats.org/officeDocument/2006/relationships/slideLayout" Target="../slideLayouts/slideLayout59.xml"/><Relationship Id="rId13" Type="http://schemas.openxmlformats.org/officeDocument/2006/relationships/theme" Target="../theme/theme5.xml"/><Relationship Id="rId12" Type="http://schemas.openxmlformats.org/officeDocument/2006/relationships/slideLayout" Target="../slideLayouts/slideLayout69.xml"/><Relationship Id="rId11" Type="http://schemas.openxmlformats.org/officeDocument/2006/relationships/slideLayout" Target="../slideLayouts/slideLayout68.xml"/><Relationship Id="rId10" Type="http://schemas.openxmlformats.org/officeDocument/2006/relationships/slideLayout" Target="../slideLayouts/slideLayout67.xml"/><Relationship Id="rId1" Type="http://schemas.openxmlformats.org/officeDocument/2006/relationships/slideLayout" Target="../slideLayouts/slideLayout58.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78.xml"/><Relationship Id="rId8" Type="http://schemas.openxmlformats.org/officeDocument/2006/relationships/slideLayout" Target="../slideLayouts/slideLayout77.xml"/><Relationship Id="rId7" Type="http://schemas.openxmlformats.org/officeDocument/2006/relationships/slideLayout" Target="../slideLayouts/slideLayout76.xml"/><Relationship Id="rId6" Type="http://schemas.openxmlformats.org/officeDocument/2006/relationships/slideLayout" Target="../slideLayouts/slideLayout75.xml"/><Relationship Id="rId5" Type="http://schemas.openxmlformats.org/officeDocument/2006/relationships/slideLayout" Target="../slideLayouts/slideLayout74.xml"/><Relationship Id="rId4" Type="http://schemas.openxmlformats.org/officeDocument/2006/relationships/slideLayout" Target="../slideLayouts/slideLayout73.xml"/><Relationship Id="rId3" Type="http://schemas.openxmlformats.org/officeDocument/2006/relationships/slideLayout" Target="../slideLayouts/slideLayout72.xml"/><Relationship Id="rId28" Type="http://schemas.openxmlformats.org/officeDocument/2006/relationships/theme" Target="../theme/theme6.xml"/><Relationship Id="rId27" Type="http://schemas.openxmlformats.org/officeDocument/2006/relationships/slideLayout" Target="../slideLayouts/slideLayout96.xml"/><Relationship Id="rId26" Type="http://schemas.openxmlformats.org/officeDocument/2006/relationships/slideLayout" Target="../slideLayouts/slideLayout95.xml"/><Relationship Id="rId25" Type="http://schemas.openxmlformats.org/officeDocument/2006/relationships/slideLayout" Target="../slideLayouts/slideLayout94.xml"/><Relationship Id="rId24" Type="http://schemas.openxmlformats.org/officeDocument/2006/relationships/slideLayout" Target="../slideLayouts/slideLayout93.xml"/><Relationship Id="rId23" Type="http://schemas.openxmlformats.org/officeDocument/2006/relationships/slideLayout" Target="../slideLayouts/slideLayout92.xml"/><Relationship Id="rId22" Type="http://schemas.openxmlformats.org/officeDocument/2006/relationships/slideLayout" Target="../slideLayouts/slideLayout91.xml"/><Relationship Id="rId21" Type="http://schemas.openxmlformats.org/officeDocument/2006/relationships/slideLayout" Target="../slideLayouts/slideLayout90.xml"/><Relationship Id="rId20" Type="http://schemas.openxmlformats.org/officeDocument/2006/relationships/slideLayout" Target="../slideLayouts/slideLayout89.xml"/><Relationship Id="rId2" Type="http://schemas.openxmlformats.org/officeDocument/2006/relationships/slideLayout" Target="../slideLayouts/slideLayout71.xml"/><Relationship Id="rId19" Type="http://schemas.openxmlformats.org/officeDocument/2006/relationships/slideLayout" Target="../slideLayouts/slideLayout88.xml"/><Relationship Id="rId18" Type="http://schemas.openxmlformats.org/officeDocument/2006/relationships/slideLayout" Target="../slideLayouts/slideLayout87.xml"/><Relationship Id="rId17" Type="http://schemas.openxmlformats.org/officeDocument/2006/relationships/slideLayout" Target="../slideLayouts/slideLayout86.xml"/><Relationship Id="rId16" Type="http://schemas.openxmlformats.org/officeDocument/2006/relationships/slideLayout" Target="../slideLayouts/slideLayout85.xml"/><Relationship Id="rId15" Type="http://schemas.openxmlformats.org/officeDocument/2006/relationships/slideLayout" Target="../slideLayouts/slideLayout84.xml"/><Relationship Id="rId14" Type="http://schemas.openxmlformats.org/officeDocument/2006/relationships/slideLayout" Target="../slideLayouts/slideLayout83.xml"/><Relationship Id="rId13" Type="http://schemas.openxmlformats.org/officeDocument/2006/relationships/slideLayout" Target="../slideLayouts/slideLayout82.xml"/><Relationship Id="rId12" Type="http://schemas.openxmlformats.org/officeDocument/2006/relationships/slideLayout" Target="../slideLayouts/slideLayout81.xml"/><Relationship Id="rId11" Type="http://schemas.openxmlformats.org/officeDocument/2006/relationships/slideLayout" Target="../slideLayouts/slideLayout80.xml"/><Relationship Id="rId10" Type="http://schemas.openxmlformats.org/officeDocument/2006/relationships/slideLayout" Target="../slideLayouts/slideLayout79.xml"/><Relationship Id="rId1" Type="http://schemas.openxmlformats.org/officeDocument/2006/relationships/slideLayout" Target="../slideLayouts/slideLayout7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AU"/>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3C9C487-FDA6-406A-B4BB-CCCF6B99980D}" type="datetimeFigureOut">
              <a:rPr lang="en-AU" smtClean="0"/>
            </a:fld>
            <a:endParaRPr lang="en-AU"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E25B1B-0AFA-4A42-94DE-324DE7F7DAA0}" type="slidenum">
              <a:rPr lang="en-AU" smtClean="0"/>
            </a:fld>
            <a:endParaRPr lang="en-AU"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en-GB"/>
              <a:t>Click to edit Master text styles</a:t>
            </a:r>
            <a:endParaRPr lang="en-GB"/>
          </a:p>
          <a:p>
            <a:pPr lvl="1"/>
            <a:r>
              <a:rPr lang="en-GB"/>
              <a:t>Second level</a:t>
            </a:r>
            <a:endParaRPr lang="en-GB"/>
          </a:p>
          <a:p>
            <a:pPr lvl="2"/>
            <a:r>
              <a:rPr lang="en-GB"/>
              <a:t>Third level</a:t>
            </a:r>
            <a:endParaRPr lang="en-GB"/>
          </a:p>
          <a:p>
            <a:pPr lvl="3"/>
            <a:r>
              <a:rPr lang="en-GB"/>
              <a:t>Fourth level</a:t>
            </a:r>
            <a:endParaRPr lang="en-GB"/>
          </a:p>
          <a:p>
            <a:pPr lvl="4"/>
            <a:r>
              <a:rPr lang="en-GB"/>
              <a:t>Fifth level</a:t>
            </a:r>
            <a:endParaRPr lang="en-US"/>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00E490-4B0F-DE40-8BF5-23E7E5F579C7}" type="datetimeFigureOut">
              <a:rPr lang="en-US" smtClean="0"/>
            </a:fld>
            <a:endParaRPr 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2D5BAA-D995-F846-8848-BFC3493EF461}"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AU"/>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034722D-3863-486E-BC62-77D52C42D187}" type="datetimeFigureOut">
              <a:rPr lang="en-AU" smtClean="0"/>
            </a:fld>
            <a:endParaRPr lang="en-AU" dirty="0"/>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dirty="0"/>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2DA7F0-99B0-42BF-A0C7-A5AB6757B8CA}" type="slidenum">
              <a:rPr lang="en-AU" smtClean="0"/>
            </a:fld>
            <a:endParaRPr lang="en-AU" dirty="0"/>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AU"/>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034722D-3863-486E-BC62-77D52C42D187}" type="datetimeFigureOut">
              <a:rPr lang="en-AU" smtClean="0"/>
            </a:fld>
            <a:endParaRPr lang="en-AU"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2DA7F0-99B0-42BF-A0C7-A5AB6757B8CA}" type="slidenum">
              <a:rPr lang="en-AU" smtClean="0"/>
            </a:fld>
            <a:endParaRPr lang="en-AU" dirty="0"/>
          </a:p>
        </p:txBody>
      </p:sp>
    </p:spTree>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 id="2147483702" r:id="rId13"/>
    <p:sldLayoutId id="2147483703" r:id="rId14"/>
    <p:sldLayoutId id="2147483704" r:id="rId15"/>
    <p:sldLayoutId id="2147483705" r:id="rId16"/>
    <p:sldLayoutId id="2147483706" r:id="rId17"/>
    <p:sldLayoutId id="2147483707" r:id="rId18"/>
    <p:sldLayoutId id="2147483708" r:id="rId1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00E490-4B0F-DE40-8BF5-23E7E5F579C7}" type="datetimeFigureOut">
              <a:rPr lang="en-US" smtClean="0"/>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2D5BAA-D995-F846-8848-BFC3493EF461}"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Lst>
  <p:txStyles>
    <p:titleStyle>
      <a:lvl1pPr algn="l" defTabSz="914400" rtl="0" eaLnBrk="1" latinLnBrk="0" hangingPunct="1">
        <a:lnSpc>
          <a:spcPct val="90000"/>
        </a:lnSpc>
        <a:spcBef>
          <a:spcPct val="0"/>
        </a:spcBef>
        <a:buNone/>
        <a:defRPr sz="4200" b="1" kern="1200">
          <a:solidFill>
            <a:srgbClr val="28A1BD"/>
          </a:solidFill>
          <a:latin typeface="+mn-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endParaRPr lang="en-GB"/>
          </a:p>
          <a:p>
            <a:pPr lvl="1"/>
            <a:r>
              <a:rPr lang="en-GB"/>
              <a:t>Second level</a:t>
            </a:r>
            <a:endParaRPr lang="en-GB"/>
          </a:p>
          <a:p>
            <a:pPr lvl="2"/>
            <a:r>
              <a:rPr lang="en-GB"/>
              <a:t>Third level</a:t>
            </a:r>
            <a:endParaRPr lang="en-GB"/>
          </a:p>
          <a:p>
            <a:pPr lvl="3"/>
            <a:r>
              <a:rPr lang="en-GB"/>
              <a:t>Fourth level</a:t>
            </a:r>
            <a:endParaRPr lang="en-GB"/>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00E490-4B0F-DE40-8BF5-23E7E5F579C7}" type="datetimeFigureOut">
              <a:rPr lang="en-US" smtClean="0"/>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2D5BAA-D995-F846-8848-BFC3493EF461}"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 id="2147483734" r:id="rId12"/>
    <p:sldLayoutId id="2147483735" r:id="rId13"/>
    <p:sldLayoutId id="2147483736" r:id="rId14"/>
    <p:sldLayoutId id="2147483737" r:id="rId15"/>
    <p:sldLayoutId id="2147483738" r:id="rId16"/>
    <p:sldLayoutId id="2147483739" r:id="rId17"/>
    <p:sldLayoutId id="2147483740" r:id="rId18"/>
    <p:sldLayoutId id="2147483741" r:id="rId19"/>
    <p:sldLayoutId id="2147483742" r:id="rId20"/>
    <p:sldLayoutId id="2147483743" r:id="rId21"/>
    <p:sldLayoutId id="2147483744" r:id="rId22"/>
    <p:sldLayoutId id="2147483745" r:id="rId23"/>
    <p:sldLayoutId id="2147483746" r:id="rId24"/>
    <p:sldLayoutId id="2147483747" r:id="rId25"/>
    <p:sldLayoutId id="2147483748" r:id="rId26"/>
    <p:sldLayoutId id="2147483749" r:id="rId27"/>
  </p:sldLayoutIdLst>
  <p:txStyles>
    <p:titleStyle>
      <a:lvl1pPr algn="l" defTabSz="914400" rtl="0" eaLnBrk="1" latinLnBrk="0" hangingPunct="1">
        <a:lnSpc>
          <a:spcPct val="90000"/>
        </a:lnSpc>
        <a:spcBef>
          <a:spcPct val="0"/>
        </a:spcBef>
        <a:buNone/>
        <a:defRPr sz="4200" b="1" kern="1200">
          <a:solidFill>
            <a:srgbClr val="28A1BD"/>
          </a:solidFill>
          <a:latin typeface="+mn-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0.xml"/></Relationships>
</file>

<file path=ppt/slides/_rels/slide10.xml.rels><?xml version="1.0" encoding="UTF-8" standalone="yes"?>
<Relationships xmlns="http://schemas.openxmlformats.org/package/2006/relationships"><Relationship Id="rId9" Type="http://schemas.openxmlformats.org/officeDocument/2006/relationships/notesSlide" Target="../notesSlides/notesSlide9.xml"/><Relationship Id="rId8" Type="http://schemas.openxmlformats.org/officeDocument/2006/relationships/slideLayout" Target="../slideLayouts/slideLayout59.xml"/><Relationship Id="rId7" Type="http://schemas.microsoft.com/office/2007/relationships/diagramDrawing" Target="../diagrams/drawing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3" Type="http://schemas.openxmlformats.org/officeDocument/2006/relationships/diagramData" Target="../diagrams/data1.xml"/><Relationship Id="rId2" Type="http://schemas.openxmlformats.org/officeDocument/2006/relationships/image" Target="../media/image78.jpeg"/><Relationship Id="rId1" Type="http://schemas.openxmlformats.org/officeDocument/2006/relationships/image" Target="../media/image77.jpeg"/></Relationships>
</file>

<file path=ppt/slides/_rels/slide11.xml.rels><?xml version="1.0" encoding="UTF-8" standalone="yes"?>
<Relationships xmlns="http://schemas.openxmlformats.org/package/2006/relationships"><Relationship Id="rId9" Type="http://schemas.openxmlformats.org/officeDocument/2006/relationships/image" Target="../media/image71.png"/><Relationship Id="rId8" Type="http://schemas.openxmlformats.org/officeDocument/2006/relationships/image" Target="../media/image70.png"/><Relationship Id="rId7" Type="http://schemas.openxmlformats.org/officeDocument/2006/relationships/image" Target="../media/image69.png"/><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5.emf"/><Relationship Id="rId3" Type="http://schemas.openxmlformats.org/officeDocument/2006/relationships/image" Target="../media/image63.emf"/><Relationship Id="rId2" Type="http://schemas.openxmlformats.org/officeDocument/2006/relationships/image" Target="../media/image62.emf"/><Relationship Id="rId15" Type="http://schemas.openxmlformats.org/officeDocument/2006/relationships/notesSlide" Target="../notesSlides/notesSlide10.xml"/><Relationship Id="rId14" Type="http://schemas.openxmlformats.org/officeDocument/2006/relationships/slideLayout" Target="../slideLayouts/slideLayout19.xml"/><Relationship Id="rId13" Type="http://schemas.openxmlformats.org/officeDocument/2006/relationships/image" Target="../media/image75.png"/><Relationship Id="rId12" Type="http://schemas.openxmlformats.org/officeDocument/2006/relationships/image" Target="../media/image74.png"/><Relationship Id="rId11" Type="http://schemas.openxmlformats.org/officeDocument/2006/relationships/image" Target="../media/image73.png"/><Relationship Id="rId10" Type="http://schemas.openxmlformats.org/officeDocument/2006/relationships/image" Target="../media/image72.png"/><Relationship Id="rId1" Type="http://schemas.openxmlformats.org/officeDocument/2006/relationships/image" Target="../media/image60.emf"/></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37.xml"/><Relationship Id="rId3" Type="http://schemas.openxmlformats.org/officeDocument/2006/relationships/image" Target="../media/image81.jpeg"/><Relationship Id="rId2" Type="http://schemas.openxmlformats.org/officeDocument/2006/relationships/image" Target="../media/image80.png"/><Relationship Id="rId1" Type="http://schemas.openxmlformats.org/officeDocument/2006/relationships/image" Target="../media/image79.emf"/></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6.xml"/><Relationship Id="rId2" Type="http://schemas.openxmlformats.org/officeDocument/2006/relationships/image" Target="../media/image22.jpeg"/><Relationship Id="rId1" Type="http://schemas.openxmlformats.org/officeDocument/2006/relationships/image" Target="../media/image21.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image" Target="../media/image23.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24.jpeg"/></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31.xml"/><Relationship Id="rId4" Type="http://schemas.openxmlformats.org/officeDocument/2006/relationships/image" Target="../media/image27.png"/><Relationship Id="rId3" Type="http://schemas.openxmlformats.org/officeDocument/2006/relationships/image" Target="../media/image26.emf"/><Relationship Id="rId2" Type="http://schemas.openxmlformats.org/officeDocument/2006/relationships/hyperlink" Target="https://www.canberra.edu.au/future-students/support-at-uc/careers-support" TargetMode="External"/><Relationship Id="rId1" Type="http://schemas.openxmlformats.org/officeDocument/2006/relationships/image" Target="../media/image25.emf"/></Relationships>
</file>

<file path=ppt/slides/_rels/slide6.xml.rels><?xml version="1.0" encoding="UTF-8" standalone="yes"?>
<Relationships xmlns="http://schemas.openxmlformats.org/package/2006/relationships"><Relationship Id="rId9" Type="http://schemas.openxmlformats.org/officeDocument/2006/relationships/image" Target="../media/image36.jpeg"/><Relationship Id="rId8" Type="http://schemas.openxmlformats.org/officeDocument/2006/relationships/image" Target="../media/image35.png"/><Relationship Id="rId7" Type="http://schemas.openxmlformats.org/officeDocument/2006/relationships/image" Target="../media/image34.svg"/><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 Id="rId3" Type="http://schemas.openxmlformats.org/officeDocument/2006/relationships/image" Target="../media/image30.png"/><Relationship Id="rId29" Type="http://schemas.openxmlformats.org/officeDocument/2006/relationships/notesSlide" Target="../notesSlides/notesSlide5.xml"/><Relationship Id="rId28" Type="http://schemas.openxmlformats.org/officeDocument/2006/relationships/slideLayout" Target="../slideLayouts/slideLayout31.xml"/><Relationship Id="rId27" Type="http://schemas.openxmlformats.org/officeDocument/2006/relationships/image" Target="../media/image54.jpeg"/><Relationship Id="rId26" Type="http://schemas.openxmlformats.org/officeDocument/2006/relationships/image" Target="../media/image53.jpeg"/><Relationship Id="rId25" Type="http://schemas.openxmlformats.org/officeDocument/2006/relationships/image" Target="../media/image52.jpeg"/><Relationship Id="rId24" Type="http://schemas.openxmlformats.org/officeDocument/2006/relationships/image" Target="../media/image51.png"/><Relationship Id="rId23" Type="http://schemas.openxmlformats.org/officeDocument/2006/relationships/image" Target="../media/image50.jpeg"/><Relationship Id="rId22" Type="http://schemas.openxmlformats.org/officeDocument/2006/relationships/image" Target="../media/image49.png"/><Relationship Id="rId21" Type="http://schemas.openxmlformats.org/officeDocument/2006/relationships/image" Target="../media/image48.png"/><Relationship Id="rId20" Type="http://schemas.openxmlformats.org/officeDocument/2006/relationships/image" Target="../media/image47.png"/><Relationship Id="rId2" Type="http://schemas.openxmlformats.org/officeDocument/2006/relationships/image" Target="../media/image29.png"/><Relationship Id="rId19" Type="http://schemas.openxmlformats.org/officeDocument/2006/relationships/image" Target="../media/image46.png"/><Relationship Id="rId18" Type="http://schemas.openxmlformats.org/officeDocument/2006/relationships/image" Target="../media/image45.png"/><Relationship Id="rId17" Type="http://schemas.openxmlformats.org/officeDocument/2006/relationships/image" Target="../media/image44.png"/><Relationship Id="rId16" Type="http://schemas.openxmlformats.org/officeDocument/2006/relationships/image" Target="../media/image43.png"/><Relationship Id="rId15" Type="http://schemas.openxmlformats.org/officeDocument/2006/relationships/image" Target="../media/image42.png"/><Relationship Id="rId14" Type="http://schemas.openxmlformats.org/officeDocument/2006/relationships/image" Target="../media/image41.png"/><Relationship Id="rId13" Type="http://schemas.openxmlformats.org/officeDocument/2006/relationships/image" Target="../media/image40.png"/><Relationship Id="rId12" Type="http://schemas.openxmlformats.org/officeDocument/2006/relationships/image" Target="../media/image39.png"/><Relationship Id="rId11" Type="http://schemas.openxmlformats.org/officeDocument/2006/relationships/image" Target="../media/image38.svg"/><Relationship Id="rId10" Type="http://schemas.openxmlformats.org/officeDocument/2006/relationships/image" Target="../media/image37.png"/><Relationship Id="rId1" Type="http://schemas.openxmlformats.org/officeDocument/2006/relationships/image" Target="../media/image28.jpeg"/></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6.xml"/><Relationship Id="rId7" Type="http://schemas.openxmlformats.org/officeDocument/2006/relationships/slideLayout" Target="../slideLayouts/slideLayout54.xml"/><Relationship Id="rId6" Type="http://schemas.openxmlformats.org/officeDocument/2006/relationships/image" Target="../media/image59.emf"/><Relationship Id="rId5" Type="http://schemas.openxmlformats.org/officeDocument/2006/relationships/image" Target="../media/image58.jpeg"/><Relationship Id="rId4" Type="http://schemas.openxmlformats.org/officeDocument/2006/relationships/image" Target="../media/image57.jpeg"/><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hyperlink" Target="https://www.canberra.edu.au/future-students/life-at-uc/accommodation" TargetMode="External"/></Relationships>
</file>

<file path=ppt/slides/_rels/slide8.xml.rels><?xml version="1.0" encoding="UTF-8" standalone="yes"?>
<Relationships xmlns="http://schemas.openxmlformats.org/package/2006/relationships"><Relationship Id="rId9" Type="http://schemas.openxmlformats.org/officeDocument/2006/relationships/image" Target="../media/image68.png"/><Relationship Id="rId8" Type="http://schemas.openxmlformats.org/officeDocument/2006/relationships/image" Target="../media/image67.png"/><Relationship Id="rId7" Type="http://schemas.openxmlformats.org/officeDocument/2006/relationships/image" Target="../media/image66.emf"/><Relationship Id="rId6" Type="http://schemas.openxmlformats.org/officeDocument/2006/relationships/image" Target="../media/image65.emf"/><Relationship Id="rId5" Type="http://schemas.openxmlformats.org/officeDocument/2006/relationships/image" Target="../media/image64.emf"/><Relationship Id="rId4" Type="http://schemas.openxmlformats.org/officeDocument/2006/relationships/image" Target="../media/image63.emf"/><Relationship Id="rId3" Type="http://schemas.openxmlformats.org/officeDocument/2006/relationships/image" Target="../media/image62.emf"/><Relationship Id="rId2" Type="http://schemas.openxmlformats.org/officeDocument/2006/relationships/image" Target="../media/image61.emf"/><Relationship Id="rId18" Type="http://schemas.openxmlformats.org/officeDocument/2006/relationships/notesSlide" Target="../notesSlides/notesSlide7.xml"/><Relationship Id="rId17" Type="http://schemas.openxmlformats.org/officeDocument/2006/relationships/slideLayout" Target="../slideLayouts/slideLayout19.xml"/><Relationship Id="rId16" Type="http://schemas.openxmlformats.org/officeDocument/2006/relationships/image" Target="../media/image75.png"/><Relationship Id="rId15" Type="http://schemas.openxmlformats.org/officeDocument/2006/relationships/image" Target="../media/image74.png"/><Relationship Id="rId14" Type="http://schemas.openxmlformats.org/officeDocument/2006/relationships/image" Target="../media/image73.png"/><Relationship Id="rId13" Type="http://schemas.openxmlformats.org/officeDocument/2006/relationships/image" Target="../media/image72.png"/><Relationship Id="rId12" Type="http://schemas.openxmlformats.org/officeDocument/2006/relationships/image" Target="../media/image71.png"/><Relationship Id="rId11" Type="http://schemas.openxmlformats.org/officeDocument/2006/relationships/image" Target="../media/image70.png"/><Relationship Id="rId10" Type="http://schemas.openxmlformats.org/officeDocument/2006/relationships/image" Target="../media/image69.png"/><Relationship Id="rId1" Type="http://schemas.openxmlformats.org/officeDocument/2006/relationships/image" Target="../media/image60.emf"/></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7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en-US" sz="4400" dirty="0"/>
              <a:t>In</a:t>
            </a:r>
            <a:r>
              <a:rPr lang="en-US" altLang="zh-CN" sz="4400" dirty="0"/>
              <a:t>troduction</a:t>
            </a:r>
            <a:r>
              <a:rPr lang="zh-CN" altLang="en-US" sz="4400" dirty="0"/>
              <a:t> </a:t>
            </a:r>
            <a:r>
              <a:rPr lang="en-US" altLang="zh-CN" sz="4400" dirty="0"/>
              <a:t>of</a:t>
            </a:r>
            <a:r>
              <a:rPr lang="zh-CN" altLang="en-US" sz="4400" dirty="0"/>
              <a:t> </a:t>
            </a:r>
            <a:r>
              <a:rPr lang="en-US" altLang="zh-CN" sz="4400" dirty="0"/>
              <a:t>University</a:t>
            </a:r>
            <a:r>
              <a:rPr lang="zh-CN" altLang="en-US" sz="4400" dirty="0"/>
              <a:t> </a:t>
            </a:r>
            <a:r>
              <a:rPr lang="en-US" altLang="zh-CN" sz="4400" dirty="0"/>
              <a:t>of</a:t>
            </a:r>
            <a:r>
              <a:rPr lang="zh-CN" altLang="en-US" sz="4400" dirty="0"/>
              <a:t> </a:t>
            </a:r>
            <a:r>
              <a:rPr lang="en-US" altLang="zh-CN" sz="4400" dirty="0"/>
              <a:t>Canberra</a:t>
            </a:r>
            <a:endParaRPr lang="en-US" sz="4400" dirty="0"/>
          </a:p>
        </p:txBody>
      </p:sp>
      <p:sp>
        <p:nvSpPr>
          <p:cNvPr id="10" name="Text Placeholder 1"/>
          <p:cNvSpPr txBox="1"/>
          <p:nvPr/>
        </p:nvSpPr>
        <p:spPr>
          <a:xfrm>
            <a:off x="524657" y="3429000"/>
            <a:ext cx="7949545" cy="1231466"/>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500"/>
              </a:spcBef>
              <a:buFont typeface="Arial" panose="020B0604020202020204" pitchFamily="34" charset="0"/>
              <a:buNone/>
              <a:defRPr lang="en-US" sz="4200" b="1" kern="1200" dirty="0">
                <a:solidFill>
                  <a:srgbClr val="28A1BD"/>
                </a:solidFill>
                <a:latin typeface="+mn-lt"/>
                <a:ea typeface="+mj-ea"/>
                <a:cs typeface="+mj-cs"/>
              </a:defRPr>
            </a:lvl1pPr>
            <a:lvl2pPr marL="457200" indent="0" algn="l" defTabSz="914400" rtl="0" eaLnBrk="1" latinLnBrk="0" hangingPunct="1">
              <a:lnSpc>
                <a:spcPct val="90000"/>
              </a:lnSpc>
              <a:spcBef>
                <a:spcPts val="500"/>
              </a:spcBef>
              <a:buFont typeface="Arial" panose="020B0604020202020204" pitchFamily="34" charset="0"/>
              <a:buNone/>
              <a:defRPr sz="22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6000" dirty="0">
                <a:solidFill>
                  <a:schemeClr val="bg1"/>
                </a:solidFill>
                <a:latin typeface="微软雅黑" panose="020B0503020204020204" pitchFamily="34" charset="-122"/>
                <a:ea typeface="微软雅黑" panose="020B0503020204020204" pitchFamily="34" charset="-122"/>
              </a:rPr>
              <a:t>堪培拉大学介绍</a:t>
            </a:r>
            <a:endParaRPr lang="zh-CN" altLang="en-US" sz="6000" dirty="0">
              <a:solidFill>
                <a:schemeClr val="bg1"/>
              </a:solidFill>
              <a:latin typeface="微软雅黑" panose="020B0503020204020204" pitchFamily="34" charset="-122"/>
              <a:ea typeface="微软雅黑" panose="020B0503020204020204" pitchFamily="34" charset="-122"/>
            </a:endParaRPr>
          </a:p>
        </p:txBody>
      </p:sp>
      <p:sp>
        <p:nvSpPr>
          <p:cNvPr id="11" name="Text Placeholder 2"/>
          <p:cNvSpPr>
            <a:spLocks noGrp="1"/>
          </p:cNvSpPr>
          <p:nvPr>
            <p:ph type="body" sz="quarter" idx="13"/>
          </p:nvPr>
        </p:nvSpPr>
        <p:spPr>
          <a:xfrm>
            <a:off x="524657" y="6074619"/>
            <a:ext cx="6948487" cy="458788"/>
          </a:xfrm>
        </p:spPr>
        <p:txBody>
          <a:bodyPr/>
          <a:lstStyle/>
          <a:p>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09ABC"/>
        </a:solidFill>
        <a:effectLst/>
      </p:bgPr>
    </p:bg>
    <p:spTree>
      <p:nvGrpSpPr>
        <p:cNvPr id="1" name=""/>
        <p:cNvGrpSpPr/>
        <p:nvPr/>
      </p:nvGrpSpPr>
      <p:grpSpPr>
        <a:xfrm>
          <a:off x="0" y="0"/>
          <a:ext cx="0" cy="0"/>
          <a:chOff x="0" y="0"/>
          <a:chExt cx="0" cy="0"/>
        </a:xfrm>
      </p:grpSpPr>
      <p:pic>
        <p:nvPicPr>
          <p:cNvPr id="19" name="Picture Placeholder 18" descr="书架前的女人&#10;&#10;描述已自动生成"/>
          <p:cNvPicPr>
            <a:picLocks noGrp="1" noChangeAspect="1"/>
          </p:cNvPicPr>
          <p:nvPr>
            <p:ph type="pic" sz="quarter" idx="14"/>
          </p:nvPr>
        </p:nvPicPr>
        <p:blipFill rotWithShape="1">
          <a:blip r:embed="rId1"/>
          <a:srcRect l="48406"/>
          <a:stretch>
            <a:fillRect/>
          </a:stretch>
        </p:blipFill>
        <p:spPr>
          <a:xfrm>
            <a:off x="6881247" y="0"/>
            <a:ext cx="5310753" cy="6858000"/>
          </a:xfrm>
        </p:spPr>
      </p:pic>
      <p:pic>
        <p:nvPicPr>
          <p:cNvPr id="2" name="Content Placeholder 5" descr="A person standing in front of a bookcase&#10;&#10;Description automatically generated with medium confidence"/>
          <p:cNvPicPr>
            <a:picLocks noGrp="1" noChangeAspect="1"/>
          </p:cNvPicPr>
          <p:nvPr>
            <p:ph sz="quarter" idx="4"/>
          </p:nvPr>
        </p:nvPicPr>
        <p:blipFill rotWithShape="1">
          <a:blip r:embed="rId2" cstate="print">
            <a:extLst>
              <a:ext uri="{28A0092B-C50C-407E-A947-70E740481C1C}">
                <a14:useLocalDpi xmlns:a14="http://schemas.microsoft.com/office/drawing/2010/main" val="0"/>
              </a:ext>
            </a:extLst>
          </a:blip>
          <a:srcRect l="59221" r="4430"/>
          <a:stretch>
            <a:fillRect/>
          </a:stretch>
        </p:blipFill>
        <p:spPr>
          <a:xfrm>
            <a:off x="8233579" y="0"/>
            <a:ext cx="3958421" cy="6858000"/>
          </a:xfrm>
          <a:prstGeom prst="rect">
            <a:avLst/>
          </a:prstGeom>
        </p:spPr>
      </p:pic>
      <p:sp>
        <p:nvSpPr>
          <p:cNvPr id="3" name="文本框 2"/>
          <p:cNvSpPr txBox="1"/>
          <p:nvPr/>
        </p:nvSpPr>
        <p:spPr>
          <a:xfrm>
            <a:off x="-431321" y="3916392"/>
            <a:ext cx="0" cy="0"/>
          </a:xfrm>
          <a:prstGeom prst="rect">
            <a:avLst/>
          </a:prstGeom>
        </p:spPr>
        <p:txBody>
          <a:bodyPr vert="horz" wrap="none" lIns="0" tIns="0" rIns="0" bIns="0" numCol="2" spcCol="360000" rtlCol="0" anchor="ctr" anchorCtr="0">
            <a:normAutofit fontScale="25000" lnSpcReduction="20000"/>
          </a:bodyPr>
          <a:lstStyle/>
          <a:p>
            <a:pPr algn="l">
              <a:spcBef>
                <a:spcPts val="1200"/>
              </a:spcBef>
            </a:pPr>
            <a:endParaRPr kumimoji="1" lang="zh-CN" altLang="en-US" sz="1800" dirty="0"/>
          </a:p>
        </p:txBody>
      </p:sp>
      <p:sp>
        <p:nvSpPr>
          <p:cNvPr id="5" name="文本框 4"/>
          <p:cNvSpPr txBox="1"/>
          <p:nvPr/>
        </p:nvSpPr>
        <p:spPr>
          <a:xfrm>
            <a:off x="6760029" y="1992086"/>
            <a:ext cx="0" cy="0"/>
          </a:xfrm>
          <a:prstGeom prst="rect">
            <a:avLst/>
          </a:prstGeom>
        </p:spPr>
        <p:txBody>
          <a:bodyPr vert="horz" wrap="none" lIns="0" tIns="0" rIns="0" bIns="0" numCol="2" spcCol="360000" rtlCol="0" anchor="ctr" anchorCtr="0">
            <a:normAutofit fontScale="25000" lnSpcReduction="20000"/>
          </a:bodyPr>
          <a:lstStyle/>
          <a:p>
            <a:pPr algn="l">
              <a:spcBef>
                <a:spcPts val="1200"/>
              </a:spcBef>
            </a:pPr>
            <a:endParaRPr kumimoji="1" lang="zh-CN" altLang="en-US" sz="1800" dirty="0"/>
          </a:p>
        </p:txBody>
      </p:sp>
      <p:graphicFrame>
        <p:nvGraphicFramePr>
          <p:cNvPr id="21" name="Title 1"/>
          <p:cNvGraphicFramePr/>
          <p:nvPr/>
        </p:nvGraphicFramePr>
        <p:xfrm>
          <a:off x="610659" y="702578"/>
          <a:ext cx="7028816" cy="516401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1"/>
          <a:stretch>
            <a:fillRect/>
          </a:stretch>
        </p:blipFill>
        <p:spPr>
          <a:xfrm>
            <a:off x="0" y="0"/>
            <a:ext cx="12192000" cy="2001667"/>
          </a:xfrm>
          <a:prstGeom prst="rect">
            <a:avLst/>
          </a:prstGeom>
        </p:spPr>
      </p:pic>
      <p:sp>
        <p:nvSpPr>
          <p:cNvPr id="6" name="TextBox 5"/>
          <p:cNvSpPr txBox="1"/>
          <p:nvPr/>
        </p:nvSpPr>
        <p:spPr>
          <a:xfrm>
            <a:off x="319092" y="595738"/>
            <a:ext cx="3772991" cy="707886"/>
          </a:xfrm>
          <a:prstGeom prst="rect">
            <a:avLst/>
          </a:prstGeom>
          <a:noFill/>
        </p:spPr>
        <p:txBody>
          <a:bodyPr wrap="square" rtlCol="0">
            <a:spAutoFit/>
          </a:bodyPr>
          <a:lstStyle/>
          <a:p>
            <a:r>
              <a:rPr lang="en-US" sz="4000" b="1" dirty="0">
                <a:solidFill>
                  <a:schemeClr val="bg1"/>
                </a:solidFill>
              </a:rPr>
              <a:t>The</a:t>
            </a:r>
            <a:r>
              <a:rPr lang="zh-CN" altLang="en-US" sz="4000" b="1" dirty="0">
                <a:solidFill>
                  <a:schemeClr val="bg1"/>
                </a:solidFill>
              </a:rPr>
              <a:t> </a:t>
            </a:r>
            <a:r>
              <a:rPr lang="en-US" altLang="zh-CN" sz="4000" b="1" dirty="0">
                <a:solidFill>
                  <a:schemeClr val="bg1"/>
                </a:solidFill>
              </a:rPr>
              <a:t>UC</a:t>
            </a:r>
            <a:endParaRPr lang="en-US" sz="3600" b="1" dirty="0">
              <a:solidFill>
                <a:schemeClr val="bg1"/>
              </a:solidFill>
            </a:endParaRPr>
          </a:p>
        </p:txBody>
      </p:sp>
      <p:sp>
        <p:nvSpPr>
          <p:cNvPr id="7" name="TextBox 6"/>
          <p:cNvSpPr txBox="1"/>
          <p:nvPr/>
        </p:nvSpPr>
        <p:spPr>
          <a:xfrm>
            <a:off x="1237082" y="2300512"/>
            <a:ext cx="3805008" cy="1911578"/>
          </a:xfrm>
          <a:prstGeom prst="rect">
            <a:avLst/>
          </a:prstGeom>
          <a:noFill/>
        </p:spPr>
        <p:txBody>
          <a:bodyPr wrap="square" numCol="1" rtlCol="0">
            <a:noAutofit/>
          </a:bodyPr>
          <a:lstStyle/>
          <a:p>
            <a:pPr>
              <a:spcAft>
                <a:spcPts val="700"/>
              </a:spcAft>
            </a:pPr>
            <a:r>
              <a:rPr lang="zh-CN" altLang="en-US" sz="2000" b="1" dirty="0">
                <a:solidFill>
                  <a:srgbClr val="025B7D"/>
                </a:solidFill>
              </a:rPr>
              <a:t>地理位置：</a:t>
            </a:r>
            <a:endParaRPr lang="en-US" altLang="zh-CN" sz="2000" b="1" dirty="0">
              <a:solidFill>
                <a:srgbClr val="025B7D"/>
              </a:solidFill>
            </a:endParaRPr>
          </a:p>
          <a:p>
            <a:pPr marL="285750" indent="-285750">
              <a:spcAft>
                <a:spcPts val="700"/>
              </a:spcAft>
              <a:buFont typeface="Arial" panose="020B0604020202020204" pitchFamily="34" charset="0"/>
              <a:buChar char="•"/>
            </a:pPr>
            <a:r>
              <a:rPr lang="zh-CN" altLang="en-US" sz="1600" dirty="0">
                <a:solidFill>
                  <a:srgbClr val="025B7D"/>
                </a:solidFill>
              </a:rPr>
              <a:t>花园首都城市</a:t>
            </a:r>
            <a:endParaRPr lang="en-US" altLang="zh-CN" sz="1600" dirty="0">
              <a:solidFill>
                <a:srgbClr val="025B7D"/>
              </a:solidFill>
            </a:endParaRPr>
          </a:p>
          <a:p>
            <a:pPr marL="285750" indent="-285750">
              <a:spcAft>
                <a:spcPts val="700"/>
              </a:spcAft>
              <a:buFont typeface="Arial" panose="020B0604020202020204" pitchFamily="34" charset="0"/>
              <a:buChar char="•"/>
            </a:pPr>
            <a:r>
              <a:rPr lang="zh-CN" altLang="en-US" sz="1600" dirty="0">
                <a:solidFill>
                  <a:srgbClr val="025B7D"/>
                </a:solidFill>
              </a:rPr>
              <a:t>首都领地拥有额外一年工作签证</a:t>
            </a:r>
            <a:endParaRPr lang="en-US" altLang="zh-CN" sz="1600" dirty="0">
              <a:solidFill>
                <a:srgbClr val="025B7D"/>
              </a:solidFill>
            </a:endParaRPr>
          </a:p>
          <a:p>
            <a:pPr marL="285750" indent="-285750">
              <a:spcAft>
                <a:spcPts val="700"/>
              </a:spcAft>
              <a:buFont typeface="Arial" panose="020B0604020202020204" pitchFamily="34" charset="0"/>
              <a:buChar char="•"/>
            </a:pPr>
            <a:r>
              <a:rPr lang="zh-CN" altLang="en-US" sz="1600" dirty="0">
                <a:solidFill>
                  <a:srgbClr val="025B7D"/>
                </a:solidFill>
              </a:rPr>
              <a:t>人均就业机会多，起薪高，</a:t>
            </a:r>
            <a:r>
              <a:rPr lang="zh-CN" altLang="zh-CN" sz="1600" dirty="0">
                <a:solidFill>
                  <a:srgbClr val="025B7D"/>
                </a:solidFill>
              </a:rPr>
              <a:t>连续多年毕业生就业率及起薪</a:t>
            </a:r>
            <a:r>
              <a:rPr lang="zh-CN" altLang="en-US" sz="1600" dirty="0">
                <a:solidFill>
                  <a:srgbClr val="025B7D"/>
                </a:solidFill>
              </a:rPr>
              <a:t>首都领地</a:t>
            </a:r>
            <a:r>
              <a:rPr lang="zh-CN" altLang="zh-CN" sz="1600" dirty="0">
                <a:solidFill>
                  <a:srgbClr val="025B7D"/>
                </a:solidFill>
              </a:rPr>
              <a:t>第一（</a:t>
            </a:r>
            <a:r>
              <a:rPr lang="en-US" altLang="zh-CN" sz="1600" dirty="0">
                <a:solidFill>
                  <a:srgbClr val="025B7D"/>
                </a:solidFill>
              </a:rPr>
              <a:t>GUG</a:t>
            </a:r>
            <a:r>
              <a:rPr lang="zh-CN" altLang="zh-CN" sz="1600" dirty="0">
                <a:solidFill>
                  <a:srgbClr val="025B7D"/>
                </a:solidFill>
              </a:rPr>
              <a:t>，</a:t>
            </a:r>
            <a:r>
              <a:rPr lang="en-US" altLang="zh-CN" sz="1600" dirty="0">
                <a:solidFill>
                  <a:srgbClr val="025B7D"/>
                </a:solidFill>
              </a:rPr>
              <a:t>2023</a:t>
            </a:r>
            <a:r>
              <a:rPr lang="zh-CN" altLang="zh-CN" sz="1600" dirty="0">
                <a:solidFill>
                  <a:srgbClr val="025B7D"/>
                </a:solidFill>
              </a:rPr>
              <a:t>） </a:t>
            </a:r>
            <a:endParaRPr lang="en-US" altLang="zh-CN" sz="1600" dirty="0">
              <a:solidFill>
                <a:srgbClr val="025B7D"/>
              </a:solidFill>
            </a:endParaRPr>
          </a:p>
        </p:txBody>
      </p:sp>
      <p:pic>
        <p:nvPicPr>
          <p:cNvPr id="11" name="Picture 10"/>
          <p:cNvPicPr>
            <a:picLocks noChangeAspect="1"/>
          </p:cNvPicPr>
          <p:nvPr/>
        </p:nvPicPr>
        <p:blipFill>
          <a:blip r:embed="rId2"/>
          <a:stretch>
            <a:fillRect/>
          </a:stretch>
        </p:blipFill>
        <p:spPr>
          <a:xfrm>
            <a:off x="591329" y="2357934"/>
            <a:ext cx="526349" cy="400245"/>
          </a:xfrm>
          <a:prstGeom prst="rect">
            <a:avLst/>
          </a:prstGeom>
        </p:spPr>
      </p:pic>
      <p:pic>
        <p:nvPicPr>
          <p:cNvPr id="14" name="Picture 13"/>
          <p:cNvPicPr>
            <a:picLocks noChangeAspect="1"/>
          </p:cNvPicPr>
          <p:nvPr/>
        </p:nvPicPr>
        <p:blipFill>
          <a:blip r:embed="rId3"/>
          <a:stretch>
            <a:fillRect/>
          </a:stretch>
        </p:blipFill>
        <p:spPr>
          <a:xfrm>
            <a:off x="568464" y="4800510"/>
            <a:ext cx="527596" cy="582174"/>
          </a:xfrm>
          <a:prstGeom prst="rect">
            <a:avLst/>
          </a:prstGeom>
        </p:spPr>
      </p:pic>
      <p:pic>
        <p:nvPicPr>
          <p:cNvPr id="17" name="Picture 16"/>
          <p:cNvPicPr>
            <a:picLocks noChangeAspect="1"/>
          </p:cNvPicPr>
          <p:nvPr/>
        </p:nvPicPr>
        <p:blipFill>
          <a:blip r:embed="rId4"/>
          <a:stretch>
            <a:fillRect/>
          </a:stretch>
        </p:blipFill>
        <p:spPr>
          <a:xfrm>
            <a:off x="2205588" y="957663"/>
            <a:ext cx="2164778" cy="1240359"/>
          </a:xfrm>
          <a:prstGeom prst="rect">
            <a:avLst/>
          </a:prstGeom>
        </p:spPr>
      </p:pic>
      <p:grpSp>
        <p:nvGrpSpPr>
          <p:cNvPr id="23" name="Group 22"/>
          <p:cNvGrpSpPr/>
          <p:nvPr/>
        </p:nvGrpSpPr>
        <p:grpSpPr>
          <a:xfrm>
            <a:off x="5563092" y="301406"/>
            <a:ext cx="6449865" cy="6255187"/>
            <a:chOff x="5317132" y="236957"/>
            <a:chExt cx="6625608" cy="6425625"/>
          </a:xfrm>
        </p:grpSpPr>
        <p:pic>
          <p:nvPicPr>
            <p:cNvPr id="21" name="Picture 20"/>
            <p:cNvPicPr>
              <a:picLocks noChangeAspect="1"/>
            </p:cNvPicPr>
            <p:nvPr/>
          </p:nvPicPr>
          <p:blipFill>
            <a:blip r:embed="rId5"/>
            <a:stretch>
              <a:fillRect/>
            </a:stretch>
          </p:blipFill>
          <p:spPr>
            <a:xfrm>
              <a:off x="5329724" y="237119"/>
              <a:ext cx="2013308" cy="2013308"/>
            </a:xfrm>
            <a:prstGeom prst="rect">
              <a:avLst/>
            </a:prstGeom>
          </p:spPr>
        </p:pic>
        <p:pic>
          <p:nvPicPr>
            <p:cNvPr id="27" name="Picture 26"/>
            <p:cNvPicPr>
              <a:picLocks noChangeAspect="1"/>
            </p:cNvPicPr>
            <p:nvPr/>
          </p:nvPicPr>
          <p:blipFill>
            <a:blip r:embed="rId6"/>
            <a:stretch>
              <a:fillRect/>
            </a:stretch>
          </p:blipFill>
          <p:spPr>
            <a:xfrm>
              <a:off x="9904248" y="243805"/>
              <a:ext cx="2038492" cy="2022140"/>
            </a:xfrm>
            <a:prstGeom prst="rect">
              <a:avLst/>
            </a:prstGeom>
          </p:spPr>
        </p:pic>
        <p:pic>
          <p:nvPicPr>
            <p:cNvPr id="28" name="Picture 27"/>
            <p:cNvPicPr>
              <a:picLocks noChangeAspect="1"/>
            </p:cNvPicPr>
            <p:nvPr/>
          </p:nvPicPr>
          <p:blipFill rotWithShape="1">
            <a:blip r:embed="rId7"/>
            <a:srcRect l="2305" r="2305"/>
            <a:stretch>
              <a:fillRect/>
            </a:stretch>
          </p:blipFill>
          <p:spPr>
            <a:xfrm>
              <a:off x="7645353" y="236957"/>
              <a:ext cx="2007025" cy="2007025"/>
            </a:xfrm>
            <a:prstGeom prst="rect">
              <a:avLst/>
            </a:prstGeom>
          </p:spPr>
        </p:pic>
        <p:pic>
          <p:nvPicPr>
            <p:cNvPr id="2" name="Picture 1"/>
            <p:cNvPicPr>
              <a:picLocks noChangeAspect="1"/>
            </p:cNvPicPr>
            <p:nvPr/>
          </p:nvPicPr>
          <p:blipFill>
            <a:blip r:embed="rId8"/>
            <a:stretch>
              <a:fillRect/>
            </a:stretch>
          </p:blipFill>
          <p:spPr>
            <a:xfrm>
              <a:off x="7645353" y="4606375"/>
              <a:ext cx="2037600" cy="2037600"/>
            </a:xfrm>
            <a:prstGeom prst="rect">
              <a:avLst/>
            </a:prstGeom>
          </p:spPr>
        </p:pic>
        <p:pic>
          <p:nvPicPr>
            <p:cNvPr id="10" name="Picture 9"/>
            <p:cNvPicPr>
              <a:picLocks noChangeAspect="1"/>
            </p:cNvPicPr>
            <p:nvPr/>
          </p:nvPicPr>
          <p:blipFill>
            <a:blip r:embed="rId9"/>
            <a:stretch>
              <a:fillRect/>
            </a:stretch>
          </p:blipFill>
          <p:spPr>
            <a:xfrm>
              <a:off x="9904248" y="2393302"/>
              <a:ext cx="2037600" cy="2037600"/>
            </a:xfrm>
            <a:prstGeom prst="rect">
              <a:avLst/>
            </a:prstGeom>
          </p:spPr>
        </p:pic>
        <p:pic>
          <p:nvPicPr>
            <p:cNvPr id="22" name="Picture 21"/>
            <p:cNvPicPr>
              <a:picLocks noChangeAspect="1"/>
            </p:cNvPicPr>
            <p:nvPr/>
          </p:nvPicPr>
          <p:blipFill>
            <a:blip r:embed="rId10"/>
            <a:stretch>
              <a:fillRect/>
            </a:stretch>
          </p:blipFill>
          <p:spPr>
            <a:xfrm>
              <a:off x="7621333" y="2393302"/>
              <a:ext cx="2037600" cy="2037600"/>
            </a:xfrm>
            <a:prstGeom prst="rect">
              <a:avLst/>
            </a:prstGeom>
          </p:spPr>
        </p:pic>
        <p:pic>
          <p:nvPicPr>
            <p:cNvPr id="24" name="Picture 23"/>
            <p:cNvPicPr>
              <a:picLocks noChangeAspect="1"/>
            </p:cNvPicPr>
            <p:nvPr/>
          </p:nvPicPr>
          <p:blipFill rotWithShape="1">
            <a:blip r:embed="rId11"/>
            <a:srcRect l="230" t="3555" r="4597"/>
            <a:stretch>
              <a:fillRect/>
            </a:stretch>
          </p:blipFill>
          <p:spPr>
            <a:xfrm>
              <a:off x="5317132" y="4606375"/>
              <a:ext cx="2038492" cy="2056207"/>
            </a:xfrm>
            <a:prstGeom prst="rect">
              <a:avLst/>
            </a:prstGeom>
          </p:spPr>
        </p:pic>
        <p:pic>
          <p:nvPicPr>
            <p:cNvPr id="18" name="Picture 17"/>
            <p:cNvPicPr>
              <a:picLocks noChangeAspect="1"/>
            </p:cNvPicPr>
            <p:nvPr/>
          </p:nvPicPr>
          <p:blipFill rotWithShape="1">
            <a:blip r:embed="rId12"/>
            <a:srcRect l="1704" r="1704"/>
            <a:stretch>
              <a:fillRect/>
            </a:stretch>
          </p:blipFill>
          <p:spPr>
            <a:xfrm>
              <a:off x="5317132" y="2393302"/>
              <a:ext cx="2038492" cy="2038492"/>
            </a:xfrm>
            <a:prstGeom prst="rect">
              <a:avLst/>
            </a:prstGeom>
          </p:spPr>
        </p:pic>
        <p:pic>
          <p:nvPicPr>
            <p:cNvPr id="20" name="Picture 19"/>
            <p:cNvPicPr>
              <a:picLocks noChangeAspect="1"/>
            </p:cNvPicPr>
            <p:nvPr/>
          </p:nvPicPr>
          <p:blipFill>
            <a:blip r:embed="rId13"/>
            <a:stretch>
              <a:fillRect/>
            </a:stretch>
          </p:blipFill>
          <p:spPr>
            <a:xfrm>
              <a:off x="9904248" y="4593328"/>
              <a:ext cx="2037600" cy="2037600"/>
            </a:xfrm>
            <a:prstGeom prst="rect">
              <a:avLst/>
            </a:prstGeom>
          </p:spPr>
        </p:pic>
      </p:grpSp>
      <p:sp>
        <p:nvSpPr>
          <p:cNvPr id="4" name="文本框 3"/>
          <p:cNvSpPr txBox="1"/>
          <p:nvPr/>
        </p:nvSpPr>
        <p:spPr>
          <a:xfrm>
            <a:off x="1237082" y="4802201"/>
            <a:ext cx="3805008" cy="1284967"/>
          </a:xfrm>
          <a:prstGeom prst="rect">
            <a:avLst/>
          </a:prstGeom>
          <a:noFill/>
        </p:spPr>
        <p:txBody>
          <a:bodyPr wrap="square" rtlCol="0">
            <a:spAutoFit/>
          </a:bodyPr>
          <a:lstStyle/>
          <a:p>
            <a:pPr>
              <a:spcAft>
                <a:spcPts val="700"/>
              </a:spcAft>
            </a:pPr>
            <a:r>
              <a:rPr lang="zh-CN" altLang="en-US" b="1" dirty="0">
                <a:solidFill>
                  <a:srgbClr val="025B7D"/>
                </a:solidFill>
              </a:rPr>
              <a:t>高性价比：</a:t>
            </a:r>
            <a:endParaRPr lang="en-US" altLang="zh-CN" b="1" dirty="0">
              <a:solidFill>
                <a:srgbClr val="025B7D"/>
              </a:solidFill>
            </a:endParaRPr>
          </a:p>
          <a:p>
            <a:pPr marL="285750" indent="-285750">
              <a:spcAft>
                <a:spcPts val="700"/>
              </a:spcAft>
              <a:buFont typeface="Arial" panose="020B0604020202020204" pitchFamily="34" charset="0"/>
              <a:buChar char="•"/>
            </a:pPr>
            <a:r>
              <a:rPr lang="en-US" altLang="zh-CN" sz="1400" dirty="0">
                <a:solidFill>
                  <a:srgbClr val="025B7D"/>
                </a:solidFill>
              </a:rPr>
              <a:t>100%</a:t>
            </a:r>
            <a:r>
              <a:rPr lang="zh-CN" altLang="en-US" sz="1400" dirty="0">
                <a:solidFill>
                  <a:srgbClr val="025B7D"/>
                </a:solidFill>
              </a:rPr>
              <a:t>保证校内住宿</a:t>
            </a:r>
            <a:endParaRPr lang="en-US" altLang="zh-CN" sz="1400" dirty="0">
              <a:solidFill>
                <a:srgbClr val="025B7D"/>
              </a:solidFill>
            </a:endParaRPr>
          </a:p>
          <a:p>
            <a:pPr marL="285750" indent="-285750">
              <a:spcAft>
                <a:spcPts val="700"/>
              </a:spcAft>
              <a:buFont typeface="Arial" panose="020B0604020202020204" pitchFamily="34" charset="0"/>
              <a:buChar char="•"/>
            </a:pPr>
            <a:r>
              <a:rPr lang="zh-CN" altLang="en-US" sz="1400" dirty="0">
                <a:solidFill>
                  <a:srgbClr val="025B7D"/>
                </a:solidFill>
              </a:rPr>
              <a:t>最高</a:t>
            </a:r>
            <a:r>
              <a:rPr lang="en-US" altLang="zh-CN" sz="1400" dirty="0">
                <a:solidFill>
                  <a:srgbClr val="025B7D"/>
                </a:solidFill>
              </a:rPr>
              <a:t>30%</a:t>
            </a:r>
            <a:r>
              <a:rPr lang="zh-CN" altLang="en-US" sz="1400" dirty="0">
                <a:solidFill>
                  <a:srgbClr val="025B7D"/>
                </a:solidFill>
              </a:rPr>
              <a:t>奖学金</a:t>
            </a:r>
            <a:endParaRPr lang="en-US" altLang="zh-CN" sz="1400" dirty="0">
              <a:solidFill>
                <a:srgbClr val="025B7D"/>
              </a:solidFill>
            </a:endParaRPr>
          </a:p>
          <a:p>
            <a:pPr marL="285750" indent="-285750">
              <a:spcAft>
                <a:spcPts val="700"/>
              </a:spcAft>
              <a:buFont typeface="Arial" panose="020B0604020202020204" pitchFamily="34" charset="0"/>
              <a:buChar char="•"/>
            </a:pPr>
            <a:r>
              <a:rPr lang="zh-CN" altLang="en-US" sz="1400" dirty="0">
                <a:solidFill>
                  <a:srgbClr val="025B7D"/>
                </a:solidFill>
              </a:rPr>
              <a:t>学费加生活费仅</a:t>
            </a:r>
            <a:r>
              <a:rPr lang="en-US" altLang="zh-CN" sz="1400" dirty="0">
                <a:solidFill>
                  <a:srgbClr val="025B7D"/>
                </a:solidFill>
              </a:rPr>
              <a:t>22</a:t>
            </a:r>
            <a:r>
              <a:rPr lang="zh-CN" altLang="en-US" sz="1400" dirty="0">
                <a:solidFill>
                  <a:srgbClr val="025B7D"/>
                </a:solidFill>
              </a:rPr>
              <a:t>万人民币</a:t>
            </a:r>
            <a:r>
              <a:rPr lang="en-US" altLang="zh-CN" sz="1400" dirty="0">
                <a:solidFill>
                  <a:srgbClr val="025B7D"/>
                </a:solidFill>
              </a:rPr>
              <a:t>/</a:t>
            </a:r>
            <a:r>
              <a:rPr lang="zh-CN" altLang="en-US" sz="1400" dirty="0">
                <a:solidFill>
                  <a:srgbClr val="025B7D"/>
                </a:solidFill>
              </a:rPr>
              <a:t>年</a:t>
            </a:r>
            <a:endParaRPr lang="zh-CN" altLang="en-US" sz="1400" dirty="0">
              <a:solidFill>
                <a:srgbClr val="025B7D"/>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099BC"/>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1"/>
          <a:stretch>
            <a:fillRect/>
          </a:stretch>
        </p:blipFill>
        <p:spPr>
          <a:xfrm rot="21400709">
            <a:off x="2588455" y="535950"/>
            <a:ext cx="7015089" cy="2099003"/>
          </a:xfrm>
          <a:prstGeom prst="rect">
            <a:avLst/>
          </a:prstGeom>
        </p:spPr>
      </p:pic>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98221" y="3047881"/>
            <a:ext cx="2463901" cy="246390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106940" y="5723248"/>
            <a:ext cx="2246462" cy="387735"/>
          </a:xfrm>
          <a:prstGeom prst="rect">
            <a:avLst/>
          </a:prstGeom>
          <a:noFill/>
        </p:spPr>
        <p:txBody>
          <a:bodyPr wrap="square" rtlCol="0">
            <a:spAutoFit/>
          </a:bodyPr>
          <a:lstStyle/>
          <a:p>
            <a:pPr marL="0" marR="0" lvl="0" indent="0" algn="l" defTabSz="914400" rtl="0" eaLnBrk="1" fontAlgn="auto" latinLnBrk="0" hangingPunct="1">
              <a:lnSpc>
                <a:spcPts val="2500"/>
              </a:lnSpc>
              <a:spcBef>
                <a:spcPts val="0"/>
              </a:spcBef>
              <a:spcAft>
                <a:spcPts val="0"/>
              </a:spcAft>
              <a:buClrTx/>
              <a:buSzTx/>
              <a:buFontTx/>
              <a:buNone/>
              <a:defRPr/>
            </a:pPr>
            <a:r>
              <a:rPr kumimoji="0" lang="en-AU" sz="1800" b="1" i="0" u="none" strike="noStrike" kern="1200" cap="none" spc="0" normalizeH="0" baseline="0" noProof="0" dirty="0" err="1">
                <a:ln>
                  <a:noFill/>
                </a:ln>
                <a:solidFill>
                  <a:prstClr val="white"/>
                </a:solidFill>
                <a:effectLst/>
                <a:uLnTx/>
                <a:uFillTx/>
                <a:latin typeface="微软雅黑" panose="020B0503020204020204" pitchFamily="34" charset="-122"/>
                <a:ea typeface="微软雅黑" panose="020B0503020204020204" pitchFamily="34" charset="-122"/>
                <a:cs typeface="+mn-cs"/>
              </a:rPr>
              <a:t>堪培拉大学中文官网</a:t>
            </a:r>
            <a:endParaRPr kumimoji="0" lang="en-AU"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pic>
        <p:nvPicPr>
          <p:cNvPr id="1030" name="Picture 6" descr="Pictur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69700" y="3047880"/>
            <a:ext cx="2463902" cy="2463902"/>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4"/>
          <p:cNvSpPr txBox="1"/>
          <p:nvPr/>
        </p:nvSpPr>
        <p:spPr>
          <a:xfrm>
            <a:off x="8151908" y="5723248"/>
            <a:ext cx="2531291" cy="387735"/>
          </a:xfrm>
          <a:prstGeom prst="rect">
            <a:avLst/>
          </a:prstGeom>
          <a:noFill/>
        </p:spPr>
        <p:txBody>
          <a:bodyPr wrap="square" rtlCol="0">
            <a:spAutoFit/>
          </a:bodyPr>
          <a:lstStyle/>
          <a:p>
            <a:pPr marL="0" marR="0" lvl="0" indent="0" algn="l" defTabSz="914400" rtl="0" eaLnBrk="1" fontAlgn="auto" latinLnBrk="0" hangingPunct="1">
              <a:lnSpc>
                <a:spcPts val="2500"/>
              </a:lnSpc>
              <a:spcBef>
                <a:spcPts val="0"/>
              </a:spcBef>
              <a:spcAft>
                <a:spcPts val="0"/>
              </a:spcAft>
              <a:buClrTx/>
              <a:buSzTx/>
              <a:buFontTx/>
              <a:buNone/>
              <a:defRPr/>
            </a:pPr>
            <a:r>
              <a:rPr kumimoji="0" lang="en-AU" sz="1800" b="1" i="0" u="none" strike="noStrike" kern="1200" cap="none" spc="0" normalizeH="0" baseline="0" noProof="0" dirty="0" err="1">
                <a:ln>
                  <a:noFill/>
                </a:ln>
                <a:solidFill>
                  <a:prstClr val="white"/>
                </a:solidFill>
                <a:effectLst/>
                <a:uLnTx/>
                <a:uFillTx/>
                <a:latin typeface="微软雅黑" panose="020B0503020204020204" pitchFamily="34" charset="-122"/>
                <a:ea typeface="微软雅黑" panose="020B0503020204020204" pitchFamily="34" charset="-122"/>
                <a:cs typeface="+mn-cs"/>
              </a:rPr>
              <a:t>堪培拉大学微信公众号</a:t>
            </a:r>
            <a:endParaRPr kumimoji="0" lang="en-AU"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object 2"/>
          <p:cNvSpPr/>
          <p:nvPr/>
        </p:nvSpPr>
        <p:spPr>
          <a:xfrm>
            <a:off x="6096000" y="1"/>
            <a:ext cx="6096000" cy="6858000"/>
          </a:xfrm>
          <a:prstGeom prst="rect">
            <a:avLst/>
          </a:prstGeom>
          <a:blipFill>
            <a:blip r:embed="rId1" cstate="print"/>
            <a:stretch>
              <a:fillRect/>
            </a:stretch>
          </a:blipFill>
        </p:spPr>
        <p:txBody>
          <a:bodyPr wrap="square" lIns="0" tIns="0" rIns="0" bIns="0" rtlCol="0"/>
          <a:lstStyle/>
          <a:p>
            <a:endParaRPr sz="1630"/>
          </a:p>
        </p:txBody>
      </p:sp>
      <p:sp>
        <p:nvSpPr>
          <p:cNvPr id="3" name="object 3"/>
          <p:cNvSpPr txBox="1">
            <a:spLocks noGrp="1"/>
          </p:cNvSpPr>
          <p:nvPr>
            <p:ph type="title"/>
          </p:nvPr>
        </p:nvSpPr>
        <p:spPr>
          <a:xfrm>
            <a:off x="1152525" y="886613"/>
            <a:ext cx="3296300" cy="566208"/>
          </a:xfrm>
          <a:prstGeom prst="rect">
            <a:avLst/>
          </a:prstGeom>
        </p:spPr>
        <p:txBody>
          <a:bodyPr vert="horz" wrap="square" lIns="0" tIns="12092" rIns="0" bIns="0" rtlCol="0" anchor="ctr">
            <a:spAutoFit/>
          </a:bodyPr>
          <a:lstStyle/>
          <a:p>
            <a:pPr marL="11430">
              <a:lnSpc>
                <a:spcPct val="100000"/>
              </a:lnSpc>
              <a:spcBef>
                <a:spcPts val="95"/>
              </a:spcBef>
            </a:pPr>
            <a:r>
              <a:rPr lang="zh-CN" altLang="en-US" sz="3600" b="1" spc="5" dirty="0">
                <a:solidFill>
                  <a:srgbClr val="00A5CF"/>
                </a:solidFill>
                <a:latin typeface="微软雅黑" panose="020B0503020204020204" pitchFamily="34" charset="-122"/>
                <a:ea typeface="微软雅黑" panose="020B0503020204020204" pitchFamily="34" charset="-122"/>
              </a:rPr>
              <a:t>首都城市</a:t>
            </a:r>
            <a:endParaRPr sz="3600" b="1" spc="5" dirty="0">
              <a:solidFill>
                <a:srgbClr val="00A5CF"/>
              </a:solidFill>
              <a:latin typeface="微软雅黑" panose="020B0503020204020204" pitchFamily="34" charset="-122"/>
              <a:ea typeface="微软雅黑" panose="020B0503020204020204" pitchFamily="34" charset="-122"/>
            </a:endParaRPr>
          </a:p>
        </p:txBody>
      </p:sp>
      <p:sp>
        <p:nvSpPr>
          <p:cNvPr id="4" name="object 4"/>
          <p:cNvSpPr/>
          <p:nvPr/>
        </p:nvSpPr>
        <p:spPr>
          <a:xfrm>
            <a:off x="817169" y="1791793"/>
            <a:ext cx="4724315" cy="3727658"/>
          </a:xfrm>
          <a:prstGeom prst="rect">
            <a:avLst/>
          </a:prstGeom>
          <a:blipFill>
            <a:blip r:embed="rId2" cstate="print"/>
            <a:stretch>
              <a:fillRect/>
            </a:stretch>
          </a:blipFill>
        </p:spPr>
        <p:txBody>
          <a:bodyPr wrap="square" lIns="0" tIns="0" rIns="0" bIns="0" rtlCol="0"/>
          <a:lstStyle/>
          <a:p>
            <a:endParaRPr sz="163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Slide Background"/>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4" descr="A picture containing outdoor, photo, different, water&#10;&#10;Description generated with very high confidence"/>
          <p:cNvPicPr>
            <a:picLocks noGrp="1" noChangeAspect="1"/>
          </p:cNvPicPr>
          <p:nvPr>
            <p:ph type="pic" sz="quarter" idx="14"/>
          </p:nvPr>
        </p:nvPicPr>
        <p:blipFill rotWithShape="1">
          <a:blip r:embed="rId1"/>
          <a:srcRect t="4613"/>
          <a:stretch>
            <a:fillRect/>
          </a:stretch>
        </p:blipFill>
        <p:spPr>
          <a:xfrm>
            <a:off x="-1" y="-2"/>
            <a:ext cx="5410198" cy="6858002"/>
          </a:xfrm>
          <a:prstGeom prst="rect">
            <a:avLst/>
          </a:prstGeom>
        </p:spPr>
      </p:pic>
      <p:sp useBgFill="1">
        <p:nvSpPr>
          <p:cNvPr id="15" name="Rectangle 14"/>
          <p:cNvSpPr>
            <a:spLocks noGrp="1" noRot="1" noChangeAspect="1" noMove="1" noResize="1" noEditPoints="1" noAdjustHandles="1" noChangeArrowheads="1" noChangeShapeType="1" noTextEdit="1"/>
          </p:cNvSpPr>
          <p:nvPr/>
        </p:nvSpPr>
        <p:spPr>
          <a:xfrm>
            <a:off x="5410197" y="-1"/>
            <a:ext cx="6781802" cy="2286000"/>
          </a:xfrm>
          <a:prstGeom prst="rect">
            <a:avLst/>
          </a:prstGeom>
          <a:ln>
            <a:noFill/>
          </a:ln>
          <a:effectLst>
            <a:outerShdw blurRad="355600" dist="152400" sx="95000" sy="95000" algn="t" rotWithShape="0">
              <a:srgbClr val="000000">
                <a:alpha val="2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5"/>
          <p:cNvSpPr>
            <a:spLocks noGrp="1"/>
          </p:cNvSpPr>
          <p:nvPr>
            <p:ph type="title"/>
          </p:nvPr>
        </p:nvSpPr>
        <p:spPr>
          <a:xfrm>
            <a:off x="6115317" y="617922"/>
            <a:ext cx="5464968" cy="1347064"/>
          </a:xfrm>
        </p:spPr>
        <p:txBody>
          <a:bodyPr vert="horz" lIns="91440" tIns="45720" rIns="91440" bIns="45720" rtlCol="0" anchor="ctr">
            <a:normAutofit/>
          </a:bodyPr>
          <a:lstStyle/>
          <a:p>
            <a:r>
              <a:rPr lang="zh-CN" altLang="en-US" sz="3600" b="1" spc="5" dirty="0">
                <a:solidFill>
                  <a:srgbClr val="00A5CF"/>
                </a:solidFill>
                <a:latin typeface="+mn-ea"/>
                <a:ea typeface="+mn-ea"/>
              </a:rPr>
              <a:t>堪培拉</a:t>
            </a:r>
            <a:r>
              <a:rPr lang="en-US" altLang="zh-CN" sz="3600" b="1" spc="5" dirty="0">
                <a:solidFill>
                  <a:srgbClr val="00A5CF"/>
                </a:solidFill>
                <a:latin typeface="+mn-ea"/>
                <a:ea typeface="+mn-ea"/>
              </a:rPr>
              <a:t>:“</a:t>
            </a:r>
            <a:r>
              <a:rPr lang="en-US" altLang="zh-CN" sz="3600" spc="5" dirty="0">
                <a:solidFill>
                  <a:srgbClr val="00A5CF"/>
                </a:solidFill>
                <a:latin typeface="+mn-ea"/>
                <a:ea typeface="+mn-ea"/>
              </a:rPr>
              <a:t>DYNAMIC</a:t>
            </a:r>
            <a:r>
              <a:rPr lang="en-US" sz="3600" b="1" spc="5" dirty="0">
                <a:solidFill>
                  <a:srgbClr val="00A5CF"/>
                </a:solidFill>
                <a:latin typeface="+mn-ea"/>
                <a:ea typeface="+mn-ea"/>
              </a:rPr>
              <a:t> CITY”</a:t>
            </a:r>
            <a:endParaRPr lang="en-US" sz="3600" b="1" spc="5" dirty="0">
              <a:solidFill>
                <a:srgbClr val="00A5CF"/>
              </a:solidFill>
              <a:latin typeface="+mn-ea"/>
              <a:ea typeface="+mn-ea"/>
            </a:endParaRPr>
          </a:p>
        </p:txBody>
      </p:sp>
      <p:sp>
        <p:nvSpPr>
          <p:cNvPr id="8" name="Text Placeholder 7"/>
          <p:cNvSpPr>
            <a:spLocks noGrp="1"/>
          </p:cNvSpPr>
          <p:nvPr>
            <p:ph type="body" sz="quarter" idx="13"/>
          </p:nvPr>
        </p:nvSpPr>
        <p:spPr>
          <a:xfrm>
            <a:off x="5827015" y="2562302"/>
            <a:ext cx="6041572" cy="3954079"/>
          </a:xfrm>
        </p:spPr>
        <p:txBody>
          <a:bodyPr vert="horz" lIns="91440" tIns="45720" rIns="91440" bIns="45720" rtlCol="0" anchor="ctr">
            <a:normAutofit/>
          </a:bodyPr>
          <a:lstStyle/>
          <a:p>
            <a:pPr indent="-228600"/>
            <a:r>
              <a:rPr lang="zh-CN" altLang="en-US" sz="1800" dirty="0">
                <a:solidFill>
                  <a:schemeClr val="tx1"/>
                </a:solidFill>
                <a:latin typeface="微软雅黑" panose="020B0503020204020204" pitchFamily="34" charset="-122"/>
                <a:ea typeface="微软雅黑" panose="020B0503020204020204" pitchFamily="34" charset="-122"/>
              </a:rPr>
              <a:t>澳大利亚首都，各大驻澳使馆所在地。确保了安全的留学及生活环境。</a:t>
            </a:r>
            <a:endParaRPr lang="en-US" altLang="zh-CN" sz="1800" dirty="0">
              <a:solidFill>
                <a:schemeClr val="tx1"/>
              </a:solidFill>
              <a:latin typeface="微软雅黑" panose="020B0503020204020204" pitchFamily="34" charset="-122"/>
              <a:ea typeface="微软雅黑" panose="020B0503020204020204" pitchFamily="34" charset="-122"/>
            </a:endParaRPr>
          </a:p>
          <a:p>
            <a:pPr indent="-228600"/>
            <a:r>
              <a:rPr lang="zh-CN" altLang="en-US" sz="1800" b="0" i="0" u="none" strike="noStrike" baseline="0" dirty="0">
                <a:solidFill>
                  <a:schemeClr val="tx1"/>
                </a:solidFill>
                <a:latin typeface="微软雅黑" panose="020B0503020204020204" pitchFamily="34" charset="-122"/>
                <a:ea typeface="微软雅黑" panose="020B0503020204020204" pitchFamily="34" charset="-122"/>
              </a:rPr>
              <a:t>平均人口年龄不足</a:t>
            </a:r>
            <a:r>
              <a:rPr lang="en-US" altLang="zh-CN" sz="1800" b="0" i="0" u="none" strike="noStrike" baseline="0" dirty="0">
                <a:solidFill>
                  <a:schemeClr val="tx1"/>
                </a:solidFill>
                <a:latin typeface="微软雅黑" panose="020B0503020204020204" pitchFamily="34" charset="-122"/>
                <a:ea typeface="微软雅黑" panose="020B0503020204020204" pitchFamily="34" charset="-122"/>
              </a:rPr>
              <a:t>36</a:t>
            </a:r>
            <a:r>
              <a:rPr lang="zh-CN" altLang="en-US" sz="1800" b="0" i="0" u="none" strike="noStrike" baseline="0" dirty="0">
                <a:solidFill>
                  <a:schemeClr val="tx1"/>
                </a:solidFill>
                <a:latin typeface="微软雅黑" panose="020B0503020204020204" pitchFamily="34" charset="-122"/>
                <a:ea typeface="微软雅黑" panose="020B0503020204020204" pitchFamily="34" charset="-122"/>
              </a:rPr>
              <a:t>岁，而且</a:t>
            </a:r>
            <a:r>
              <a:rPr lang="zh-CN" altLang="en-US" sz="1800" dirty="0">
                <a:solidFill>
                  <a:schemeClr val="tx1"/>
                </a:solidFill>
                <a:latin typeface="微软雅黑" panose="020B0503020204020204" pitchFamily="34" charset="-122"/>
                <a:ea typeface="微软雅黑" panose="020B0503020204020204" pitchFamily="34" charset="-122"/>
              </a:rPr>
              <a:t>拥有</a:t>
            </a:r>
            <a:r>
              <a:rPr lang="zh-CN" altLang="en-US" sz="1800" b="0" i="0" u="none" strike="noStrike" baseline="0" dirty="0">
                <a:solidFill>
                  <a:schemeClr val="tx1"/>
                </a:solidFill>
                <a:latin typeface="微软雅黑" panose="020B0503020204020204" pitchFamily="34" charset="-122"/>
                <a:ea typeface="微软雅黑" panose="020B0503020204020204" pitchFamily="34" charset="-122"/>
              </a:rPr>
              <a:t>本科以上的高等学历的人口比重全澳最高，达到</a:t>
            </a:r>
            <a:r>
              <a:rPr lang="en-US" altLang="zh-CN" sz="1800" b="0" i="0" u="none" strike="noStrike" baseline="0" dirty="0">
                <a:solidFill>
                  <a:schemeClr val="tx1"/>
                </a:solidFill>
                <a:latin typeface="微软雅黑" panose="020B0503020204020204" pitchFamily="34" charset="-122"/>
                <a:ea typeface="微软雅黑" panose="020B0503020204020204" pitchFamily="34" charset="-122"/>
              </a:rPr>
              <a:t>43%</a:t>
            </a:r>
            <a:endParaRPr lang="en-US" altLang="zh-CN" sz="1800" i="0" u="none" strike="noStrike" baseline="0" dirty="0">
              <a:solidFill>
                <a:schemeClr val="tx1"/>
              </a:solidFill>
              <a:latin typeface="微软雅黑" panose="020B0503020204020204" pitchFamily="34" charset="-122"/>
              <a:ea typeface="微软雅黑" panose="020B0503020204020204" pitchFamily="34" charset="-122"/>
            </a:endParaRPr>
          </a:p>
          <a:p>
            <a:pPr indent="-228600"/>
            <a:r>
              <a:rPr lang="zh-CN" altLang="en-US" sz="1800" dirty="0">
                <a:solidFill>
                  <a:schemeClr val="tx1"/>
                </a:solidFill>
                <a:latin typeface="微软雅黑" panose="020B0503020204020204" pitchFamily="34" charset="-122"/>
                <a:ea typeface="微软雅黑" panose="020B0503020204020204" pitchFamily="34" charset="-122"/>
              </a:rPr>
              <a:t>生活成本相较于其他城市更低，住宿成本低至</a:t>
            </a:r>
            <a:r>
              <a:rPr lang="en-US" altLang="zh-CN" sz="1800" dirty="0">
                <a:solidFill>
                  <a:srgbClr val="FF0000"/>
                </a:solidFill>
                <a:latin typeface="微软雅黑" panose="020B0503020204020204" pitchFamily="34" charset="-122"/>
                <a:ea typeface="微软雅黑" panose="020B0503020204020204" pitchFamily="34" charset="-122"/>
              </a:rPr>
              <a:t>196</a:t>
            </a:r>
            <a:r>
              <a:rPr lang="zh-CN" altLang="en-US" sz="1800" dirty="0">
                <a:solidFill>
                  <a:srgbClr val="FF0000"/>
                </a:solidFill>
                <a:latin typeface="微软雅黑" panose="020B0503020204020204" pitchFamily="34" charset="-122"/>
                <a:ea typeface="微软雅黑" panose="020B0503020204020204" pitchFamily="34" charset="-122"/>
              </a:rPr>
              <a:t>澳币</a:t>
            </a:r>
            <a:r>
              <a:rPr lang="en-US" altLang="zh-CN" sz="1800" dirty="0">
                <a:solidFill>
                  <a:srgbClr val="FF0000"/>
                </a:solidFill>
                <a:latin typeface="微软雅黑" panose="020B0503020204020204" pitchFamily="34" charset="-122"/>
                <a:ea typeface="微软雅黑" panose="020B0503020204020204" pitchFamily="34" charset="-122"/>
              </a:rPr>
              <a:t>/</a:t>
            </a:r>
            <a:r>
              <a:rPr lang="zh-CN" altLang="en-US" sz="1800" dirty="0">
                <a:solidFill>
                  <a:srgbClr val="FF0000"/>
                </a:solidFill>
                <a:latin typeface="微软雅黑" panose="020B0503020204020204" pitchFamily="34" charset="-122"/>
                <a:ea typeface="微软雅黑" panose="020B0503020204020204" pitchFamily="34" charset="-122"/>
              </a:rPr>
              <a:t>周（约</a:t>
            </a:r>
            <a:r>
              <a:rPr lang="en-US" altLang="zh-CN" sz="1800" dirty="0">
                <a:solidFill>
                  <a:srgbClr val="FF0000"/>
                </a:solidFill>
                <a:latin typeface="微软雅黑" panose="020B0503020204020204" pitchFamily="34" charset="-122"/>
                <a:ea typeface="微软雅黑" panose="020B0503020204020204" pitchFamily="34" charset="-122"/>
              </a:rPr>
              <a:t>937</a:t>
            </a:r>
            <a:r>
              <a:rPr lang="zh-CN" altLang="en-US" sz="1800" dirty="0">
                <a:solidFill>
                  <a:srgbClr val="FF0000"/>
                </a:solidFill>
                <a:latin typeface="微软雅黑" panose="020B0503020204020204" pitchFamily="34" charset="-122"/>
                <a:ea typeface="微软雅黑" panose="020B0503020204020204" pitchFamily="34" charset="-122"/>
              </a:rPr>
              <a:t>人民币</a:t>
            </a:r>
            <a:r>
              <a:rPr lang="en-US" altLang="zh-CN" sz="1800" dirty="0">
                <a:solidFill>
                  <a:srgbClr val="FF0000"/>
                </a:solidFill>
                <a:latin typeface="微软雅黑" panose="020B0503020204020204" pitchFamily="34" charset="-122"/>
                <a:ea typeface="微软雅黑" panose="020B0503020204020204" pitchFamily="34" charset="-122"/>
              </a:rPr>
              <a:t>/</a:t>
            </a:r>
            <a:r>
              <a:rPr lang="zh-CN" altLang="en-US" sz="1800" dirty="0">
                <a:solidFill>
                  <a:srgbClr val="FF0000"/>
                </a:solidFill>
                <a:latin typeface="微软雅黑" panose="020B0503020204020204" pitchFamily="34" charset="-122"/>
                <a:ea typeface="微软雅黑" panose="020B0503020204020204" pitchFamily="34" charset="-122"/>
              </a:rPr>
              <a:t>周）</a:t>
            </a:r>
            <a:endParaRPr lang="en-US" altLang="zh-CN" sz="1800" dirty="0">
              <a:solidFill>
                <a:srgbClr val="FF0000"/>
              </a:solidFill>
              <a:latin typeface="微软雅黑" panose="020B0503020204020204" pitchFamily="34" charset="-122"/>
              <a:ea typeface="微软雅黑" panose="020B0503020204020204" pitchFamily="34" charset="-122"/>
            </a:endParaRPr>
          </a:p>
          <a:p>
            <a:pPr indent="-228600"/>
            <a:r>
              <a:rPr lang="zh-CN" altLang="en-US" sz="1800" dirty="0">
                <a:solidFill>
                  <a:schemeClr val="tx1"/>
                </a:solidFill>
                <a:latin typeface="微软雅黑" panose="020B0503020204020204" pitchFamily="34" charset="-122"/>
                <a:ea typeface="微软雅黑" panose="020B0503020204020204" pitchFamily="34" charset="-122"/>
              </a:rPr>
              <a:t>首都地区拥有全澳最高的人均收入及最低的失业率，生活幸福指数高。</a:t>
            </a:r>
            <a:endParaRPr lang="en-US" altLang="zh-CN" sz="1800" dirty="0">
              <a:solidFill>
                <a:schemeClr val="tx1"/>
              </a:solidFill>
              <a:latin typeface="微软雅黑" panose="020B0503020204020204" pitchFamily="34" charset="-122"/>
              <a:ea typeface="微软雅黑" panose="020B0503020204020204" pitchFamily="34" charset="-122"/>
            </a:endParaRPr>
          </a:p>
          <a:p>
            <a:pPr indent="-228600"/>
            <a:r>
              <a:rPr lang="zh-CN" altLang="en-US" sz="1800" dirty="0">
                <a:solidFill>
                  <a:schemeClr val="tx1"/>
                </a:solidFill>
                <a:latin typeface="微软雅黑" panose="020B0503020204020204" pitchFamily="34" charset="-122"/>
                <a:ea typeface="微软雅黑" panose="020B0503020204020204" pitchFamily="34" charset="-122"/>
              </a:rPr>
              <a:t>丰富的就业机会，从跨国公司到微型企业，这里有一系列新兴产业，多元化的雇佣方。在堪培拉</a:t>
            </a:r>
            <a:r>
              <a:rPr lang="en-US" altLang="zh-CN" sz="1800" dirty="0">
                <a:solidFill>
                  <a:schemeClr val="tx1"/>
                </a:solidFill>
                <a:latin typeface="微软雅黑" panose="020B0503020204020204" pitchFamily="34" charset="-122"/>
                <a:ea typeface="微软雅黑" panose="020B0503020204020204" pitchFamily="34" charset="-122"/>
              </a:rPr>
              <a:t>25000</a:t>
            </a:r>
            <a:r>
              <a:rPr lang="zh-CN" altLang="en-US" sz="1800" dirty="0">
                <a:solidFill>
                  <a:schemeClr val="tx1"/>
                </a:solidFill>
                <a:latin typeface="微软雅黑" panose="020B0503020204020204" pitchFamily="34" charset="-122"/>
                <a:ea typeface="微软雅黑" panose="020B0503020204020204" pitchFamily="34" charset="-122"/>
              </a:rPr>
              <a:t>多家私营企业提供了超过</a:t>
            </a:r>
            <a:r>
              <a:rPr lang="en-US" altLang="zh-CN" sz="1800" dirty="0">
                <a:solidFill>
                  <a:schemeClr val="tx1"/>
                </a:solidFill>
                <a:latin typeface="微软雅黑" panose="020B0503020204020204" pitchFamily="34" charset="-122"/>
                <a:ea typeface="微软雅黑" panose="020B0503020204020204" pitchFamily="34" charset="-122"/>
              </a:rPr>
              <a:t>2/3</a:t>
            </a:r>
            <a:r>
              <a:rPr lang="zh-CN" altLang="en-US" sz="1800" dirty="0">
                <a:solidFill>
                  <a:schemeClr val="tx1"/>
                </a:solidFill>
                <a:latin typeface="微软雅黑" panose="020B0503020204020204" pitchFamily="34" charset="-122"/>
                <a:ea typeface="微软雅黑" panose="020B0503020204020204" pitchFamily="34" charset="-122"/>
              </a:rPr>
              <a:t>的当地就业机会。毕业后可享最长</a:t>
            </a:r>
            <a:r>
              <a:rPr lang="en-US" altLang="zh-CN" sz="1800" dirty="0">
                <a:solidFill>
                  <a:srgbClr val="FF0000"/>
                </a:solidFill>
                <a:latin typeface="微软雅黑" panose="020B0503020204020204" pitchFamily="34" charset="-122"/>
                <a:ea typeface="微软雅黑" panose="020B0503020204020204" pitchFamily="34" charset="-122"/>
              </a:rPr>
              <a:t>3</a:t>
            </a:r>
            <a:r>
              <a:rPr lang="zh-CN" altLang="en-US" sz="1800" dirty="0">
                <a:solidFill>
                  <a:srgbClr val="FF0000"/>
                </a:solidFill>
                <a:latin typeface="微软雅黑" panose="020B0503020204020204" pitchFamily="34" charset="-122"/>
                <a:ea typeface="微软雅黑" panose="020B0503020204020204" pitchFamily="34" charset="-122"/>
              </a:rPr>
              <a:t>年</a:t>
            </a:r>
            <a:r>
              <a:rPr lang="zh-CN" altLang="en-US" sz="1800" dirty="0">
                <a:solidFill>
                  <a:schemeClr val="tx1"/>
                </a:solidFill>
                <a:latin typeface="微软雅黑" panose="020B0503020204020204" pitchFamily="34" charset="-122"/>
                <a:ea typeface="微软雅黑" panose="020B0503020204020204" pitchFamily="34" charset="-122"/>
              </a:rPr>
              <a:t>的毕业工签</a:t>
            </a:r>
            <a:endParaRPr lang="zh-CN" altLang="en-US" sz="18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fade">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fade">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fade">
                                      <p:cBhvr>
                                        <p:cTn id="22" dur="500"/>
                                        <p:tgtEl>
                                          <p:spTgt spid="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animEffect transition="in" filter="fade">
                                      <p:cBhvr>
                                        <p:cTn id="27"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5799251" y="1469094"/>
            <a:ext cx="6162675" cy="5281460"/>
          </a:xfrm>
          <a:prstGeom prst="rect">
            <a:avLst/>
          </a:prstGeom>
          <a:blipFill>
            <a:blip r:embed="rId1" cstate="print"/>
            <a:stretch>
              <a:fillRect/>
            </a:stretch>
          </a:blipFill>
        </p:spPr>
        <p:txBody>
          <a:bodyPr wrap="square" lIns="0" tIns="0" rIns="0" bIns="0" rtlCol="0"/>
          <a:lstStyle/>
          <a:p>
            <a:endParaRPr sz="1630" dirty="0"/>
          </a:p>
        </p:txBody>
      </p:sp>
      <p:sp>
        <p:nvSpPr>
          <p:cNvPr id="3" name="object 3"/>
          <p:cNvSpPr txBox="1"/>
          <p:nvPr/>
        </p:nvSpPr>
        <p:spPr>
          <a:xfrm>
            <a:off x="923924" y="1900471"/>
            <a:ext cx="4875327" cy="3764844"/>
          </a:xfrm>
          <a:prstGeom prst="rect">
            <a:avLst/>
          </a:prstGeom>
        </p:spPr>
        <p:txBody>
          <a:bodyPr vert="horz" wrap="square" lIns="0" tIns="12668" rIns="0" bIns="0" rtlCol="0" anchor="t">
            <a:spAutoFit/>
          </a:bodyPr>
          <a:lstStyle/>
          <a:p>
            <a:pPr marL="296545" marR="24130" indent="-285750">
              <a:lnSpc>
                <a:spcPct val="101000"/>
              </a:lnSpc>
              <a:spcBef>
                <a:spcPts val="100"/>
              </a:spcBef>
              <a:buFont typeface="Wingdings" panose="05000000000000000000" pitchFamily="2" charset="2"/>
              <a:buChar char="q"/>
              <a:tabLst>
                <a:tab pos="237490" algn="l"/>
                <a:tab pos="238125" algn="l"/>
              </a:tabLst>
            </a:pPr>
            <a:r>
              <a:rPr lang="zh-CN" altLang="en-US" sz="2000" b="1" dirty="0">
                <a:solidFill>
                  <a:schemeClr val="tx1"/>
                </a:solidFill>
              </a:rPr>
              <a:t>泰晤士全球</a:t>
            </a:r>
            <a:r>
              <a:rPr lang="en-AU" altLang="zh-CN" sz="2000" b="1" dirty="0">
                <a:solidFill>
                  <a:schemeClr val="tx1"/>
                </a:solidFill>
              </a:rPr>
              <a:t>2023</a:t>
            </a:r>
            <a:r>
              <a:rPr lang="zh-CN" altLang="en-US" sz="2000" b="1" dirty="0">
                <a:solidFill>
                  <a:schemeClr val="tx1"/>
                </a:solidFill>
              </a:rPr>
              <a:t>年轻大学排名</a:t>
            </a:r>
            <a:r>
              <a:rPr lang="en-US" altLang="zh-CN" sz="2000" b="1" dirty="0">
                <a:solidFill>
                  <a:schemeClr val="tx1"/>
                </a:solidFill>
              </a:rPr>
              <a:t>#34</a:t>
            </a:r>
            <a:r>
              <a:rPr lang="zh-CN" altLang="en-US" sz="2000" b="1" dirty="0">
                <a:solidFill>
                  <a:schemeClr val="tx1"/>
                </a:solidFill>
              </a:rPr>
              <a:t>；</a:t>
            </a:r>
            <a:endParaRPr lang="en-US" altLang="zh-CN" sz="2000" b="1" dirty="0">
              <a:solidFill>
                <a:schemeClr val="tx1"/>
              </a:solidFill>
            </a:endParaRPr>
          </a:p>
          <a:p>
            <a:pPr marL="10795" marR="24130">
              <a:lnSpc>
                <a:spcPct val="101000"/>
              </a:lnSpc>
              <a:spcBef>
                <a:spcPts val="100"/>
              </a:spcBef>
              <a:tabLst>
                <a:tab pos="237490" algn="l"/>
                <a:tab pos="238125" algn="l"/>
              </a:tabLst>
            </a:pPr>
            <a:endParaRPr lang="en-AU" altLang="zh-CN" sz="2000" spc="27" dirty="0">
              <a:solidFill>
                <a:srgbClr val="3B3B3B"/>
              </a:solidFill>
              <a:latin typeface="等线" panose="02010600030101010101" charset="-122"/>
              <a:cs typeface="等线" panose="02010600030101010101" charset="-122"/>
            </a:endParaRPr>
          </a:p>
          <a:p>
            <a:pPr marL="296545" marR="24130" indent="-285750">
              <a:lnSpc>
                <a:spcPct val="101000"/>
              </a:lnSpc>
              <a:spcBef>
                <a:spcPts val="100"/>
              </a:spcBef>
              <a:buFont typeface="Wingdings" panose="05000000000000000000" pitchFamily="2" charset="2"/>
              <a:buChar char="q"/>
              <a:tabLst>
                <a:tab pos="237490" algn="l"/>
                <a:tab pos="238125" algn="l"/>
              </a:tabLst>
            </a:pPr>
            <a:r>
              <a:rPr lang="zh-CN" altLang="en-US" sz="2000" spc="27" dirty="0">
                <a:solidFill>
                  <a:srgbClr val="3B3B3B"/>
                </a:solidFill>
                <a:latin typeface="等线" panose="02010600030101010101" charset="-122"/>
                <a:cs typeface="等线" panose="02010600030101010101" charset="-122"/>
              </a:rPr>
              <a:t>全澳州最大的职学结合项目</a:t>
            </a:r>
            <a:r>
              <a:rPr lang="en-US" altLang="zh-CN" sz="2000" spc="27" dirty="0">
                <a:solidFill>
                  <a:srgbClr val="3B3B3B"/>
                </a:solidFill>
                <a:latin typeface="等线" panose="02010600030101010101" charset="-122"/>
                <a:cs typeface="等线" panose="02010600030101010101" charset="-122"/>
              </a:rPr>
              <a:t>(</a:t>
            </a:r>
            <a:r>
              <a:rPr lang="en-AU" altLang="zh-CN" sz="2000" spc="27" dirty="0">
                <a:solidFill>
                  <a:srgbClr val="3B3B3B"/>
                </a:solidFill>
                <a:latin typeface="等线" panose="02010600030101010101" charset="-122"/>
                <a:cs typeface="等线" panose="02010600030101010101" charset="-122"/>
              </a:rPr>
              <a:t>WIL</a:t>
            </a:r>
            <a:r>
              <a:rPr lang="en-US" altLang="zh-CN" sz="2000" spc="27" dirty="0">
                <a:solidFill>
                  <a:srgbClr val="3B3B3B"/>
                </a:solidFill>
                <a:latin typeface="等线" panose="02010600030101010101" charset="-122"/>
                <a:cs typeface="等线" panose="02010600030101010101" charset="-122"/>
              </a:rPr>
              <a:t>)</a:t>
            </a:r>
            <a:r>
              <a:rPr lang="zh-CN" altLang="en-US" sz="2000" spc="27" dirty="0">
                <a:solidFill>
                  <a:srgbClr val="3B3B3B"/>
                </a:solidFill>
                <a:latin typeface="等线" panose="02010600030101010101" charset="-122"/>
                <a:cs typeface="等线" panose="02010600030101010101" charset="-122"/>
              </a:rPr>
              <a:t>，力求帮助学生拥有一流的实践能力和就业力。毕业生最高就业率可达到</a:t>
            </a:r>
            <a:r>
              <a:rPr lang="en-AU" altLang="zh-CN" sz="2000" spc="27" dirty="0">
                <a:solidFill>
                  <a:srgbClr val="3B3B3B"/>
                </a:solidFill>
                <a:latin typeface="等线" panose="02010600030101010101" charset="-122"/>
                <a:cs typeface="等线" panose="02010600030101010101" charset="-122"/>
              </a:rPr>
              <a:t>97% </a:t>
            </a:r>
            <a:r>
              <a:rPr lang="zh-CN" altLang="en-US" sz="2000" spc="27" dirty="0">
                <a:solidFill>
                  <a:srgbClr val="3B3B3B"/>
                </a:solidFill>
                <a:latin typeface="等线" panose="02010600030101010101" charset="-122"/>
                <a:cs typeface="等线" panose="02010600030101010101" charset="-122"/>
              </a:rPr>
              <a:t>（三个月内找到全职工作），</a:t>
            </a:r>
            <a:r>
              <a:rPr lang="zh-CN" altLang="en-AU" sz="2000" spc="27" dirty="0">
                <a:solidFill>
                  <a:srgbClr val="3B3B3B"/>
                </a:solidFill>
                <a:latin typeface="等线" panose="02010600030101010101" charset="-122"/>
                <a:cs typeface="等线" panose="02010600030101010101" charset="-122"/>
              </a:rPr>
              <a:t>首都</a:t>
            </a:r>
            <a:r>
              <a:rPr lang="zh-CN" altLang="en-US" sz="2000" spc="27" dirty="0">
                <a:solidFill>
                  <a:srgbClr val="3B3B3B"/>
                </a:solidFill>
                <a:latin typeface="等线" panose="02010600030101010101" charset="-122"/>
                <a:cs typeface="等线" panose="02010600030101010101" charset="-122"/>
              </a:rPr>
              <a:t>领地排名第一；</a:t>
            </a:r>
            <a:endParaRPr lang="en-AU" altLang="zh-CN" sz="2000" spc="27" dirty="0">
              <a:solidFill>
                <a:srgbClr val="3B3B3B"/>
              </a:solidFill>
              <a:latin typeface="等线" panose="02010600030101010101" charset="-122"/>
              <a:cs typeface="等线" panose="02010600030101010101" charset="-122"/>
            </a:endParaRPr>
          </a:p>
          <a:p>
            <a:pPr marL="285750" indent="-285750">
              <a:buFont typeface="Wingdings" panose="05000000000000000000" pitchFamily="2" charset="2"/>
              <a:buChar char="q"/>
            </a:pPr>
            <a:endParaRPr lang="zh-CN" altLang="en-US" sz="2000" spc="27" dirty="0">
              <a:solidFill>
                <a:srgbClr val="3B3B3B"/>
              </a:solidFill>
              <a:latin typeface="等线" panose="02010600030101010101" charset="-122"/>
              <a:ea typeface="等线" panose="02010600030101010101" charset="-122"/>
              <a:cs typeface="等线" panose="02010600030101010101" charset="-122"/>
            </a:endParaRPr>
          </a:p>
          <a:p>
            <a:pPr marL="296545" marR="15240" indent="-285750">
              <a:lnSpc>
                <a:spcPct val="102000"/>
              </a:lnSpc>
              <a:buFont typeface="Wingdings" panose="05000000000000000000" pitchFamily="2" charset="2"/>
              <a:buChar char="q"/>
              <a:tabLst>
                <a:tab pos="237490" algn="l"/>
                <a:tab pos="238125" algn="l"/>
              </a:tabLst>
            </a:pPr>
            <a:r>
              <a:rPr lang="zh-CN" altLang="en-US" sz="2000" b="1" spc="27" dirty="0">
                <a:solidFill>
                  <a:srgbClr val="3B3B3B"/>
                </a:solidFill>
                <a:latin typeface="等线" panose="02010600030101010101" charset="-122"/>
                <a:cs typeface="等线" panose="02010600030101010101" charset="-122"/>
              </a:rPr>
              <a:t>本科</a:t>
            </a:r>
            <a:r>
              <a:rPr lang="en-US" altLang="zh-CN" sz="2000" b="1" spc="14" dirty="0">
                <a:solidFill>
                  <a:srgbClr val="3B3B3B"/>
                </a:solidFill>
                <a:latin typeface="等线" panose="02010600030101010101" charset="-122"/>
                <a:cs typeface="等线" panose="02010600030101010101" charset="-122"/>
              </a:rPr>
              <a:t>100%</a:t>
            </a:r>
            <a:r>
              <a:rPr lang="zh-CN" altLang="en-US" sz="2000" b="1" spc="14" dirty="0">
                <a:solidFill>
                  <a:srgbClr val="3B3B3B"/>
                </a:solidFill>
                <a:latin typeface="等线" panose="02010600030101010101" charset="-122"/>
                <a:cs typeface="等线" panose="02010600030101010101" charset="-122"/>
              </a:rPr>
              <a:t>提供</a:t>
            </a:r>
            <a:r>
              <a:rPr lang="zh-CN" altLang="en-US" sz="2000" b="1" spc="27" dirty="0">
                <a:solidFill>
                  <a:srgbClr val="3B3B3B"/>
                </a:solidFill>
                <a:latin typeface="等线" panose="02010600030101010101" charset="-122"/>
                <a:cs typeface="等线" panose="02010600030101010101" charset="-122"/>
              </a:rPr>
              <a:t>实习和实践项目；</a:t>
            </a:r>
            <a:endParaRPr lang="en-US" altLang="zh-CN" sz="2000" b="1" spc="27" dirty="0">
              <a:solidFill>
                <a:srgbClr val="3B3B3B"/>
              </a:solidFill>
              <a:latin typeface="等线" panose="02010600030101010101" charset="-122"/>
              <a:cs typeface="等线" panose="02010600030101010101" charset="-122"/>
            </a:endParaRPr>
          </a:p>
          <a:p>
            <a:pPr>
              <a:spcBef>
                <a:spcPts val="15"/>
              </a:spcBef>
              <a:buClr>
                <a:srgbClr val="3B3B3B"/>
              </a:buClr>
            </a:pPr>
            <a:endParaRPr sz="2000" dirty="0">
              <a:latin typeface="等线" panose="02010600030101010101" charset="-122"/>
              <a:cs typeface="等线" panose="02010600030101010101" charset="-122"/>
            </a:endParaRPr>
          </a:p>
          <a:p>
            <a:pPr marL="296545" marR="49530" indent="-285750">
              <a:lnSpc>
                <a:spcPct val="102000"/>
              </a:lnSpc>
              <a:buFont typeface="Wingdings" panose="05000000000000000000" pitchFamily="2" charset="2"/>
              <a:buChar char="q"/>
              <a:tabLst>
                <a:tab pos="237490" algn="l"/>
                <a:tab pos="238125" algn="l"/>
              </a:tabLst>
            </a:pPr>
            <a:r>
              <a:rPr lang="zh-CN" altLang="en-US" sz="2000" spc="27" dirty="0">
                <a:solidFill>
                  <a:srgbClr val="3B3B3B"/>
                </a:solidFill>
                <a:latin typeface="等线" panose="02010600030101010101" charset="-122"/>
                <a:cs typeface="等线" panose="02010600030101010101" charset="-122"/>
              </a:rPr>
              <a:t>极为优秀的语言环境和极高的师生比，每年有</a:t>
            </a:r>
            <a:r>
              <a:rPr lang="en-US" altLang="zh-CN" sz="2000" spc="27" dirty="0">
                <a:solidFill>
                  <a:srgbClr val="3B3B3B"/>
                </a:solidFill>
                <a:latin typeface="等线" panose="02010600030101010101" charset="-122"/>
                <a:cs typeface="等线" panose="02010600030101010101" charset="-122"/>
              </a:rPr>
              <a:t>450</a:t>
            </a:r>
            <a:r>
              <a:rPr lang="zh-CN" altLang="en-US" sz="2000" spc="27" dirty="0">
                <a:solidFill>
                  <a:srgbClr val="3B3B3B"/>
                </a:solidFill>
                <a:latin typeface="等线" panose="02010600030101010101" charset="-122"/>
                <a:cs typeface="等线" panose="02010600030101010101" charset="-122"/>
              </a:rPr>
              <a:t>名在读中国学生。全校拥有超</a:t>
            </a:r>
            <a:r>
              <a:rPr lang="en-US" altLang="zh-CN" sz="2000" spc="27" dirty="0">
                <a:solidFill>
                  <a:srgbClr val="3B3B3B"/>
                </a:solidFill>
                <a:latin typeface="等线" panose="02010600030101010101" charset="-122"/>
                <a:cs typeface="等线" panose="02010600030101010101" charset="-122"/>
              </a:rPr>
              <a:t>1600</a:t>
            </a:r>
            <a:r>
              <a:rPr lang="zh-CN" altLang="en-US" sz="2000" spc="27" dirty="0">
                <a:solidFill>
                  <a:srgbClr val="3B3B3B"/>
                </a:solidFill>
                <a:latin typeface="等线" panose="02010600030101010101" charset="-122"/>
                <a:cs typeface="等线" panose="02010600030101010101" charset="-122"/>
              </a:rPr>
              <a:t>名教职员工</a:t>
            </a:r>
            <a:endParaRPr sz="2000" dirty="0">
              <a:latin typeface="等线" panose="02010600030101010101" charset="-122"/>
              <a:cs typeface="等线" panose="02010600030101010101" charset="-122"/>
            </a:endParaRPr>
          </a:p>
        </p:txBody>
      </p:sp>
      <p:sp>
        <p:nvSpPr>
          <p:cNvPr id="4" name="object 4"/>
          <p:cNvSpPr txBox="1">
            <a:spLocks noGrp="1"/>
          </p:cNvSpPr>
          <p:nvPr>
            <p:ph type="title"/>
          </p:nvPr>
        </p:nvSpPr>
        <p:spPr>
          <a:xfrm>
            <a:off x="923924" y="489084"/>
            <a:ext cx="5623833" cy="623848"/>
          </a:xfrm>
          <a:prstGeom prst="rect">
            <a:avLst/>
          </a:prstGeom>
        </p:spPr>
        <p:txBody>
          <a:bodyPr vert="horz" wrap="square" lIns="0" tIns="130135" rIns="0" bIns="0" rtlCol="0" anchor="ctr">
            <a:spAutoFit/>
          </a:bodyPr>
          <a:lstStyle/>
          <a:p>
            <a:pPr marL="11430">
              <a:lnSpc>
                <a:spcPct val="100000"/>
              </a:lnSpc>
              <a:spcBef>
                <a:spcPts val="1025"/>
              </a:spcBef>
            </a:pPr>
            <a:r>
              <a:rPr lang="zh-CN" altLang="en-US" sz="3200" b="1" spc="5" dirty="0">
                <a:solidFill>
                  <a:srgbClr val="00A5CF"/>
                </a:solidFill>
                <a:latin typeface="微软雅黑" panose="020B0503020204020204" pitchFamily="34" charset="-122"/>
                <a:ea typeface="微软雅黑" panose="020B0503020204020204" pitchFamily="34" charset="-122"/>
              </a:rPr>
              <a:t>堪培拉大学</a:t>
            </a:r>
            <a:r>
              <a:rPr lang="en-US" altLang="zh-CN" sz="3200" b="1" spc="5" dirty="0">
                <a:solidFill>
                  <a:srgbClr val="00A5CF"/>
                </a:solidFill>
                <a:latin typeface="微软雅黑" panose="020B0503020204020204" pitchFamily="34" charset="-122"/>
                <a:ea typeface="微软雅黑" panose="020B0503020204020204" pitchFamily="34" charset="-122"/>
              </a:rPr>
              <a:t>-</a:t>
            </a:r>
            <a:r>
              <a:rPr lang="zh-CN" altLang="en-US" sz="3200" b="1" spc="5" dirty="0">
                <a:solidFill>
                  <a:srgbClr val="00A5CF"/>
                </a:solidFill>
                <a:latin typeface="微软雅黑" panose="020B0503020204020204" pitchFamily="34" charset="-122"/>
                <a:ea typeface="微软雅黑" panose="020B0503020204020204" pitchFamily="34" charset="-122"/>
              </a:rPr>
              <a:t>卓越的实践型大学</a:t>
            </a:r>
            <a:endParaRPr sz="3200" dirty="0">
              <a:latin typeface="Microsoft JhengHei" panose="020B0604030504040204" charset="-120"/>
              <a:cs typeface="Microsoft JhengHei" panose="020B0604030504040204" charset="-12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25B7D"/>
        </a:solidFill>
        <a:effectLst/>
      </p:bgPr>
    </p:bg>
    <p:spTree>
      <p:nvGrpSpPr>
        <p:cNvPr id="1" name=""/>
        <p:cNvGrpSpPr/>
        <p:nvPr/>
      </p:nvGrpSpPr>
      <p:grpSpPr>
        <a:xfrm>
          <a:off x="0" y="0"/>
          <a:ext cx="0" cy="0"/>
          <a:chOff x="0" y="0"/>
          <a:chExt cx="0" cy="0"/>
        </a:xfrm>
      </p:grpSpPr>
      <p:sp>
        <p:nvSpPr>
          <p:cNvPr id="5" name="TextBox 4"/>
          <p:cNvSpPr txBox="1"/>
          <p:nvPr/>
        </p:nvSpPr>
        <p:spPr>
          <a:xfrm>
            <a:off x="485775" y="1471387"/>
            <a:ext cx="3476625" cy="1342419"/>
          </a:xfrm>
          <a:prstGeom prst="rect">
            <a:avLst/>
          </a:prstGeom>
          <a:noFill/>
        </p:spPr>
        <p:txBody>
          <a:bodyPr wrap="square" rtlCol="0">
            <a:spAutoFit/>
          </a:bodyPr>
          <a:lstStyle/>
          <a:p>
            <a:pPr marL="0" marR="0" lvl="0" indent="0" algn="l" defTabSz="914400" rtl="0" eaLnBrk="1" fontAlgn="auto" latinLnBrk="0" hangingPunct="1">
              <a:lnSpc>
                <a:spcPts val="25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white"/>
                </a:solidFill>
                <a:effectLst/>
                <a:uLnTx/>
                <a:uFillTx/>
                <a:latin typeface="Calibri" panose="020F0502020204030204"/>
                <a:ea typeface="等线" panose="02010600030101010101" charset="-122"/>
                <a:cs typeface="+mn-cs"/>
              </a:rPr>
              <a:t>毕业即就业</a:t>
            </a:r>
            <a:endParaRPr kumimoji="0" lang="en-AU" altLang="zh-CN" sz="1600" b="1" i="0" u="none" strike="noStrike" kern="1200" cap="none" spc="0" normalizeH="0" baseline="0" noProof="0" dirty="0">
              <a:ln>
                <a:noFill/>
              </a:ln>
              <a:solidFill>
                <a:prstClr val="white"/>
              </a:solidFill>
              <a:effectLst/>
              <a:uLnTx/>
              <a:uFillTx/>
              <a:latin typeface="Calibri" panose="020F0502020204030204"/>
              <a:ea typeface="等线" panose="02010600030101010101" charset="-122"/>
              <a:cs typeface="+mn-cs"/>
            </a:endParaRPr>
          </a:p>
          <a:p>
            <a:pPr marL="0" marR="0" lvl="0" indent="0" algn="l" defTabSz="914400" rtl="0" eaLnBrk="1" fontAlgn="auto" latinLnBrk="0" hangingPunct="1">
              <a:lnSpc>
                <a:spcPts val="25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white"/>
                </a:solidFill>
                <a:effectLst/>
                <a:uLnTx/>
                <a:uFillTx/>
                <a:latin typeface="Calibri" panose="020F0502020204030204"/>
                <a:ea typeface="等线" panose="02010600030101010101" charset="-122"/>
                <a:cs typeface="+mn-cs"/>
              </a:rPr>
              <a:t>致力于为我们的学生提供专业的求职技巧和所需技能指导。</a:t>
            </a:r>
            <a:endParaRPr kumimoji="0" lang="en-AU" altLang="zh-CN" sz="1600" b="1" i="0" u="none" strike="noStrike" kern="1200" cap="none" spc="0" normalizeH="0" baseline="0" noProof="0" dirty="0">
              <a:ln>
                <a:noFill/>
              </a:ln>
              <a:solidFill>
                <a:prstClr val="white"/>
              </a:solidFill>
              <a:effectLst/>
              <a:uLnTx/>
              <a:uFillTx/>
              <a:latin typeface="Calibri" panose="020F0502020204030204"/>
              <a:ea typeface="等线" panose="02010600030101010101" charset="-122"/>
              <a:cs typeface="+mn-cs"/>
            </a:endParaRPr>
          </a:p>
          <a:p>
            <a:pPr marL="0" marR="0" lvl="0" indent="0" algn="l" defTabSz="914400" rtl="0" eaLnBrk="1" fontAlgn="auto" latinLnBrk="0" hangingPunct="1">
              <a:lnSpc>
                <a:spcPts val="2500"/>
              </a:lnSpc>
              <a:spcBef>
                <a:spcPts val="0"/>
              </a:spcBef>
              <a:spcAft>
                <a:spcPts val="0"/>
              </a:spcAft>
              <a:buClrTx/>
              <a:buSzTx/>
              <a:buFontTx/>
              <a:buNone/>
              <a:defRPr/>
            </a:pPr>
            <a:r>
              <a:rPr kumimoji="0" lang="en-AU" sz="1400" b="1" i="1" u="none" strike="noStrike" kern="1200" cap="none" spc="0" normalizeH="0" baseline="0" noProof="0" dirty="0">
                <a:ln>
                  <a:noFill/>
                </a:ln>
                <a:solidFill>
                  <a:prstClr val="white"/>
                </a:solidFill>
                <a:effectLst/>
                <a:uLnTx/>
                <a:uFillTx/>
                <a:latin typeface="Calibri" panose="020F0502020204030204"/>
                <a:ea typeface="+mn-ea"/>
                <a:cs typeface="+mn-cs"/>
              </a:rPr>
              <a:t>#1 </a:t>
            </a:r>
            <a:r>
              <a:rPr kumimoji="0" lang="en-US" altLang="zh-CN" sz="1400" b="1" i="1" u="none" strike="noStrike" kern="1200" cap="none" spc="0" normalizeH="0" baseline="0" noProof="0" dirty="0">
                <a:ln>
                  <a:noFill/>
                </a:ln>
                <a:solidFill>
                  <a:prstClr val="white"/>
                </a:solidFill>
                <a:effectLst/>
                <a:uLnTx/>
                <a:uFillTx/>
                <a:latin typeface="Calibri" panose="020F0502020204030204"/>
                <a:ea typeface="等线" panose="02010600030101010101" charset="-122"/>
                <a:cs typeface="+mn-cs"/>
              </a:rPr>
              <a:t>in ACT </a:t>
            </a:r>
            <a:r>
              <a:rPr kumimoji="0" lang="zh-CN" altLang="en-US" sz="1400" b="1" i="1" u="none" strike="noStrike" kern="1200" cap="none" spc="0" normalizeH="0" baseline="0" noProof="0" dirty="0">
                <a:ln>
                  <a:noFill/>
                </a:ln>
                <a:solidFill>
                  <a:prstClr val="white"/>
                </a:solidFill>
                <a:effectLst/>
                <a:uLnTx/>
                <a:uFillTx/>
                <a:latin typeface="Calibri" panose="020F0502020204030204"/>
                <a:ea typeface="等线" panose="02010600030101010101" charset="-122"/>
                <a:cs typeface="+mn-cs"/>
              </a:rPr>
              <a:t>毕业生就业 </a:t>
            </a:r>
            <a:r>
              <a:rPr kumimoji="0" lang="en-AU" altLang="zh-CN" sz="1400" b="1" i="1" u="none" strike="noStrike" kern="1200" cap="none" spc="0" normalizeH="0" baseline="0" noProof="0" dirty="0">
                <a:ln>
                  <a:noFill/>
                </a:ln>
                <a:solidFill>
                  <a:prstClr val="white"/>
                </a:solidFill>
                <a:effectLst/>
                <a:uLnTx/>
                <a:uFillTx/>
                <a:latin typeface="Calibri" panose="020F0502020204030204"/>
                <a:ea typeface="等线" panose="02010600030101010101" charset="-122"/>
                <a:cs typeface="+mn-cs"/>
              </a:rPr>
              <a:t>GUG 2024</a:t>
            </a:r>
            <a:endParaRPr kumimoji="0" lang="en-AU" sz="1400" b="1" i="1"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 name="TextBox 5"/>
          <p:cNvSpPr txBox="1"/>
          <p:nvPr/>
        </p:nvSpPr>
        <p:spPr>
          <a:xfrm>
            <a:off x="8068927" y="1460252"/>
            <a:ext cx="4123074" cy="4617550"/>
          </a:xfrm>
          <a:prstGeom prst="rect">
            <a:avLst/>
          </a:prstGeom>
          <a:noFill/>
        </p:spPr>
        <p:txBody>
          <a:bodyPr wrap="square" numCol="1" spcCol="360000" rtlCol="0">
            <a:noAutofit/>
          </a:bodyPr>
          <a:lstStyle/>
          <a:p>
            <a:pPr marL="0" marR="0" lvl="0" indent="0" algn="l" defTabSz="914400" rtl="0" eaLnBrk="1" fontAlgn="auto" latinLnBrk="0" hangingPunct="1">
              <a:lnSpc>
                <a:spcPct val="100000"/>
              </a:lnSpc>
              <a:spcBef>
                <a:spcPts val="0"/>
              </a:spcBef>
              <a:spcAft>
                <a:spcPts val="600"/>
              </a:spcAft>
              <a:buClrTx/>
              <a:buSzTx/>
              <a:buFontTx/>
              <a:buNone/>
              <a:defRPr/>
            </a:pPr>
            <a:r>
              <a:rPr kumimoji="0" lang="zh-CN" altLang="en-US" sz="1800" b="1" i="0" u="none" strike="noStrike" kern="1200" cap="none" spc="0" normalizeH="0" baseline="0" noProof="0" dirty="0">
                <a:ln>
                  <a:noFill/>
                </a:ln>
                <a:solidFill>
                  <a:srgbClr val="92D6E3"/>
                </a:solidFill>
                <a:effectLst/>
                <a:uLnTx/>
                <a:uFillTx/>
                <a:latin typeface="Calibri" panose="020F0502020204030204"/>
                <a:ea typeface="等线" panose="02010600030101010101" charset="-122"/>
                <a:cs typeface="+mn-cs"/>
              </a:rPr>
              <a:t>职学结合项目 </a:t>
            </a:r>
            <a:r>
              <a:rPr kumimoji="0" lang="en-AU" altLang="zh-CN" sz="1800" b="1" i="0" u="none" strike="noStrike" kern="1200" cap="none" spc="0" normalizeH="0" baseline="0" noProof="0" dirty="0">
                <a:ln>
                  <a:noFill/>
                </a:ln>
                <a:solidFill>
                  <a:srgbClr val="92D6E3"/>
                </a:solidFill>
                <a:effectLst/>
                <a:uLnTx/>
                <a:uFillTx/>
                <a:latin typeface="Calibri" panose="020F0502020204030204"/>
                <a:ea typeface="等线" panose="02010600030101010101" charset="-122"/>
                <a:cs typeface="+mn-cs"/>
              </a:rPr>
              <a:t>WIL</a:t>
            </a:r>
            <a:endParaRPr kumimoji="0" lang="en-AU" sz="1800" b="1" i="0" u="none" strike="noStrike" kern="1200" cap="none" spc="0" normalizeH="0" baseline="0" noProof="0" dirty="0">
              <a:ln>
                <a:noFill/>
              </a:ln>
              <a:solidFill>
                <a:srgbClr val="92D6E3"/>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600"/>
              </a:spcAft>
              <a:buClr>
                <a:srgbClr val="92D6E3"/>
              </a:buClr>
              <a:buSzTx/>
              <a:buFont typeface="Wingdings" panose="05000000000000000000" pitchFamily="2" charset="2"/>
              <a:buChar char="Ø"/>
              <a:defRPr/>
            </a:pPr>
            <a:r>
              <a:rPr kumimoji="0" lang="zh-CN" altLang="en-US" sz="1600" b="0" i="0" u="none" strike="noStrike" kern="1200" cap="none" spc="0" normalizeH="0" baseline="0" noProof="0" dirty="0">
                <a:ln>
                  <a:noFill/>
                </a:ln>
                <a:solidFill>
                  <a:prstClr val="white"/>
                </a:solidFill>
                <a:effectLst/>
                <a:uLnTx/>
                <a:uFillTx/>
                <a:latin typeface="Calibri" panose="020F0502020204030204"/>
                <a:ea typeface="等线" panose="02010600030101010101" charset="-122"/>
                <a:cs typeface="+mn-cs"/>
              </a:rPr>
              <a:t>专题项目（真实客户，锻炼解决问题的实际能力）</a:t>
            </a:r>
            <a:endParaRPr kumimoji="0" lang="en-AU" altLang="zh-CN" sz="1600" b="0" i="0" u="none" strike="noStrike" kern="1200" cap="none" spc="0" normalizeH="0" baseline="0" noProof="0" dirty="0">
              <a:ln>
                <a:noFill/>
              </a:ln>
              <a:solidFill>
                <a:prstClr val="white"/>
              </a:solidFill>
              <a:effectLst/>
              <a:uLnTx/>
              <a:uFillTx/>
              <a:latin typeface="Calibri" panose="020F0502020204030204"/>
              <a:ea typeface="等线" panose="02010600030101010101" charset="-122"/>
              <a:cs typeface="+mn-cs"/>
            </a:endParaRPr>
          </a:p>
          <a:p>
            <a:pPr marL="285750" marR="0" lvl="0" indent="-285750" algn="l" defTabSz="914400" rtl="0" eaLnBrk="1" fontAlgn="auto" latinLnBrk="0" hangingPunct="1">
              <a:lnSpc>
                <a:spcPct val="100000"/>
              </a:lnSpc>
              <a:spcBef>
                <a:spcPts val="0"/>
              </a:spcBef>
              <a:spcAft>
                <a:spcPts val="600"/>
              </a:spcAft>
              <a:buClr>
                <a:srgbClr val="92D6E3"/>
              </a:buClr>
              <a:buSzTx/>
              <a:buFont typeface="Wingdings" panose="05000000000000000000" pitchFamily="2" charset="2"/>
              <a:buChar char="Ø"/>
              <a:defRPr/>
            </a:pPr>
            <a:r>
              <a:rPr kumimoji="0" lang="zh-CN" altLang="en-US" sz="1600" b="0" i="0" u="none" strike="noStrike" kern="1200" cap="none" spc="0" normalizeH="0" baseline="0" noProof="0" dirty="0">
                <a:ln>
                  <a:noFill/>
                </a:ln>
                <a:solidFill>
                  <a:prstClr val="white"/>
                </a:solidFill>
                <a:effectLst/>
                <a:uLnTx/>
                <a:uFillTx/>
                <a:latin typeface="Calibri" panose="020F0502020204030204"/>
                <a:ea typeface="等线" panose="02010600030101010101" charset="-122"/>
                <a:cs typeface="+mn-cs"/>
              </a:rPr>
              <a:t>专业实习 （政府部门，社区，私人企业，本校）</a:t>
            </a:r>
            <a:endParaRPr kumimoji="0" lang="en-AU" altLang="zh-CN" sz="1600" b="0" i="0" u="none" strike="noStrike" kern="1200" cap="none" spc="0" normalizeH="0" baseline="0" noProof="0" dirty="0">
              <a:ln>
                <a:noFill/>
              </a:ln>
              <a:solidFill>
                <a:prstClr val="white"/>
              </a:solidFill>
              <a:effectLst/>
              <a:uLnTx/>
              <a:uFillTx/>
              <a:latin typeface="Calibri" panose="020F0502020204030204"/>
              <a:ea typeface="等线" panose="02010600030101010101" charset="-122"/>
              <a:cs typeface="+mn-cs"/>
            </a:endParaRPr>
          </a:p>
          <a:p>
            <a:pPr marL="285750" marR="0" lvl="0" indent="-285750" algn="l" defTabSz="914400" rtl="0" eaLnBrk="1" fontAlgn="auto" latinLnBrk="0" hangingPunct="1">
              <a:lnSpc>
                <a:spcPct val="100000"/>
              </a:lnSpc>
              <a:spcBef>
                <a:spcPts val="0"/>
              </a:spcBef>
              <a:spcAft>
                <a:spcPts val="600"/>
              </a:spcAft>
              <a:buClr>
                <a:srgbClr val="92D6E3"/>
              </a:buClr>
              <a:buSzTx/>
              <a:buFont typeface="Wingdings" panose="05000000000000000000" pitchFamily="2" charset="2"/>
              <a:buChar char="Ø"/>
              <a:defRPr/>
            </a:pPr>
            <a:r>
              <a:rPr kumimoji="0" lang="zh-CN" altLang="en-US" sz="1600" b="0" i="0" u="none" strike="noStrike" kern="1200" cap="none" spc="0" normalizeH="0" baseline="0" noProof="0" dirty="0">
                <a:ln>
                  <a:noFill/>
                </a:ln>
                <a:solidFill>
                  <a:prstClr val="white"/>
                </a:solidFill>
                <a:effectLst/>
                <a:uLnTx/>
                <a:uFillTx/>
                <a:latin typeface="Calibri" panose="020F0502020204030204"/>
                <a:ea typeface="等线" panose="02010600030101010101" charset="-122"/>
                <a:cs typeface="+mn-cs"/>
              </a:rPr>
              <a:t>行业工作室 （导师主导参与真实项目，搭建人脉关系）</a:t>
            </a:r>
            <a:endParaRPr kumimoji="0" lang="en-AU" altLang="zh-CN" sz="1600" b="0" i="0" u="none" strike="noStrike" kern="1200" cap="none" spc="0" normalizeH="0" baseline="0" noProof="0" dirty="0">
              <a:ln>
                <a:noFill/>
              </a:ln>
              <a:solidFill>
                <a:prstClr val="white"/>
              </a:solidFill>
              <a:effectLst/>
              <a:uLnTx/>
              <a:uFillTx/>
              <a:latin typeface="Calibri" panose="020F0502020204030204"/>
              <a:ea typeface="等线" panose="02010600030101010101" charset="-122"/>
              <a:cs typeface="+mn-cs"/>
            </a:endParaRPr>
          </a:p>
          <a:p>
            <a:pPr marL="285750" marR="0" lvl="0" indent="-285750" algn="l" defTabSz="914400" rtl="0" eaLnBrk="1" fontAlgn="auto" latinLnBrk="0" hangingPunct="1">
              <a:lnSpc>
                <a:spcPct val="100000"/>
              </a:lnSpc>
              <a:spcBef>
                <a:spcPts val="0"/>
              </a:spcBef>
              <a:spcAft>
                <a:spcPts val="600"/>
              </a:spcAft>
              <a:buClr>
                <a:srgbClr val="92D6E3"/>
              </a:buClr>
              <a:buSzTx/>
              <a:buFont typeface="Wingdings" panose="05000000000000000000" pitchFamily="2" charset="2"/>
              <a:buChar char="Ø"/>
              <a:defRPr/>
            </a:pPr>
            <a:r>
              <a:rPr kumimoji="0" lang="zh-CN" altLang="en-US" sz="1600" b="0" i="0" u="none" strike="noStrike" kern="1200" cap="none" spc="0" normalizeH="0" baseline="0" noProof="0" dirty="0">
                <a:ln>
                  <a:noFill/>
                </a:ln>
                <a:solidFill>
                  <a:prstClr val="white"/>
                </a:solidFill>
                <a:effectLst/>
                <a:uLnTx/>
                <a:uFillTx/>
                <a:latin typeface="Calibri" panose="020F0502020204030204"/>
                <a:ea typeface="等线" panose="02010600030101010101" charset="-122"/>
                <a:cs typeface="+mn-cs"/>
              </a:rPr>
              <a:t>创意实验室 （艺术类学生在导师指导下在创意实验室测试项目可行性）</a:t>
            </a:r>
            <a:endParaRPr kumimoji="0" lang="en-AU" sz="16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600"/>
              </a:spcAft>
              <a:buClr>
                <a:srgbClr val="92D6E3"/>
              </a:buClr>
              <a:buSzTx/>
              <a:buFontTx/>
              <a:buNone/>
              <a:defRPr/>
            </a:pPr>
            <a:endParaRPr kumimoji="0" lang="en-AU" sz="1800" b="1" i="0" u="none" strike="noStrike" kern="1200" cap="none" spc="0" normalizeH="0" baseline="0" noProof="0" dirty="0">
              <a:ln>
                <a:noFill/>
              </a:ln>
              <a:solidFill>
                <a:srgbClr val="92D6E3"/>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600"/>
              </a:spcAft>
              <a:buClr>
                <a:srgbClr val="92D6E3"/>
              </a:buClr>
              <a:buSzTx/>
              <a:buFontTx/>
              <a:buNone/>
              <a:defRPr/>
            </a:pPr>
            <a:r>
              <a:rPr kumimoji="0" lang="zh-CN" altLang="en-US" sz="1800" b="1" i="0" u="none" strike="noStrike" kern="1200" cap="none" spc="0" normalizeH="0" baseline="0" noProof="0" dirty="0">
                <a:ln>
                  <a:noFill/>
                </a:ln>
                <a:solidFill>
                  <a:srgbClr val="92D6E3"/>
                </a:solidFill>
                <a:effectLst/>
                <a:uLnTx/>
                <a:uFillTx/>
                <a:latin typeface="Calibri" panose="020F0502020204030204"/>
                <a:ea typeface="等线" panose="02010600030101010101" charset="-122"/>
                <a:cs typeface="+mn-cs"/>
              </a:rPr>
              <a:t>求职技能支持</a:t>
            </a:r>
            <a:endParaRPr kumimoji="0" lang="en-AU" sz="1800" b="0" i="0" u="none" strike="noStrike" kern="1200" cap="none" spc="0" normalizeH="0" baseline="0" noProof="0" dirty="0">
              <a:ln>
                <a:noFill/>
              </a:ln>
              <a:solidFill>
                <a:srgbClr val="92D6E3"/>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600"/>
              </a:spcAft>
              <a:buClrTx/>
              <a:buSzTx/>
              <a:buFont typeface="Wingdings" panose="05000000000000000000" pitchFamily="2" charset="2"/>
              <a:buChar char="Ø"/>
              <a:defRPr/>
            </a:pPr>
            <a:r>
              <a:rPr kumimoji="0" lang="zh-CN" altLang="en-US" sz="1600" b="0" i="0" u="none" strike="noStrike" kern="1200" cap="none" spc="0" normalizeH="0" baseline="0" noProof="0" dirty="0">
                <a:ln>
                  <a:noFill/>
                </a:ln>
                <a:solidFill>
                  <a:prstClr val="white"/>
                </a:solidFill>
                <a:effectLst/>
                <a:uLnTx/>
                <a:uFillTx/>
                <a:latin typeface="Calibri" panose="020F0502020204030204"/>
                <a:ea typeface="等线" panose="02010600030101010101" charset="-122"/>
                <a:cs typeface="+mn-cs"/>
              </a:rPr>
              <a:t>线上资源共享</a:t>
            </a:r>
            <a:endParaRPr kumimoji="0" lang="en-AU" altLang="zh-CN" sz="1600" b="0" i="0" u="none" strike="noStrike" kern="1200" cap="none" spc="0" normalizeH="0" baseline="0" noProof="0" dirty="0">
              <a:ln>
                <a:noFill/>
              </a:ln>
              <a:solidFill>
                <a:prstClr val="white"/>
              </a:solidFill>
              <a:effectLst/>
              <a:uLnTx/>
              <a:uFillTx/>
              <a:latin typeface="Calibri" panose="020F0502020204030204"/>
              <a:ea typeface="等线" panose="02010600030101010101" charset="-122"/>
              <a:cs typeface="+mn-cs"/>
            </a:endParaRPr>
          </a:p>
          <a:p>
            <a:pPr marL="285750" marR="0" lvl="0" indent="-285750" algn="l" defTabSz="914400" rtl="0" eaLnBrk="1" fontAlgn="auto" latinLnBrk="0" hangingPunct="1">
              <a:lnSpc>
                <a:spcPct val="100000"/>
              </a:lnSpc>
              <a:spcBef>
                <a:spcPts val="0"/>
              </a:spcBef>
              <a:spcAft>
                <a:spcPts val="600"/>
              </a:spcAft>
              <a:buClrTx/>
              <a:buSzTx/>
              <a:buFont typeface="Wingdings" panose="05000000000000000000" pitchFamily="2" charset="2"/>
              <a:buChar char="Ø"/>
              <a:defRPr/>
            </a:pPr>
            <a:r>
              <a:rPr kumimoji="0" lang="zh-CN" altLang="en-US" sz="1600" b="0" i="0" u="none" strike="noStrike" kern="1200" cap="none" spc="0" normalizeH="0" baseline="0" noProof="0" dirty="0">
                <a:ln>
                  <a:noFill/>
                </a:ln>
                <a:solidFill>
                  <a:prstClr val="white"/>
                </a:solidFill>
                <a:effectLst/>
                <a:uLnTx/>
                <a:uFillTx/>
                <a:latin typeface="Calibri" panose="020F0502020204030204"/>
                <a:ea typeface="等线" panose="02010600030101010101" charset="-122"/>
                <a:cs typeface="+mn-cs"/>
              </a:rPr>
              <a:t>一对一择业指导，面试技巧，简历撰写</a:t>
            </a:r>
            <a:endParaRPr kumimoji="0" lang="en-AU" altLang="zh-CN" sz="1600" b="0" i="0" u="none" strike="noStrike" kern="1200" cap="none" spc="0" normalizeH="0" baseline="0" noProof="0" dirty="0">
              <a:ln>
                <a:noFill/>
              </a:ln>
              <a:solidFill>
                <a:prstClr val="white"/>
              </a:solidFill>
              <a:effectLst/>
              <a:uLnTx/>
              <a:uFillTx/>
              <a:latin typeface="Calibri" panose="020F0502020204030204"/>
              <a:ea typeface="等线" panose="02010600030101010101" charset="-122"/>
              <a:cs typeface="+mn-cs"/>
            </a:endParaRPr>
          </a:p>
          <a:p>
            <a:pPr marL="285750" marR="0" lvl="0" indent="-285750" algn="l" defTabSz="914400" rtl="0" eaLnBrk="1" fontAlgn="auto" latinLnBrk="0" hangingPunct="1">
              <a:lnSpc>
                <a:spcPct val="100000"/>
              </a:lnSpc>
              <a:spcBef>
                <a:spcPts val="0"/>
              </a:spcBef>
              <a:spcAft>
                <a:spcPts val="600"/>
              </a:spcAft>
              <a:buClrTx/>
              <a:buSzTx/>
              <a:buFont typeface="Wingdings" panose="05000000000000000000" pitchFamily="2" charset="2"/>
              <a:buChar char="Ø"/>
              <a:defRPr/>
            </a:pPr>
            <a:r>
              <a:rPr kumimoji="0" lang="zh-CN" altLang="en-US" sz="1600" b="0" i="0" u="none" strike="noStrike" kern="1200" cap="none" spc="0" normalizeH="0" baseline="0" noProof="0" dirty="0">
                <a:ln>
                  <a:noFill/>
                </a:ln>
                <a:solidFill>
                  <a:prstClr val="white"/>
                </a:solidFill>
                <a:effectLst/>
                <a:uLnTx/>
                <a:uFillTx/>
                <a:latin typeface="Calibri" panose="020F0502020204030204"/>
                <a:ea typeface="等线" panose="02010600030101010101" charset="-122"/>
                <a:cs typeface="+mn-cs"/>
              </a:rPr>
              <a:t>大型招聘会</a:t>
            </a:r>
            <a:endParaRPr kumimoji="0" lang="en-AU" altLang="zh-CN" sz="1600" b="0" i="0" u="none" strike="noStrike" kern="1200" cap="none" spc="0" normalizeH="0" baseline="0" noProof="0" dirty="0">
              <a:ln>
                <a:noFill/>
              </a:ln>
              <a:solidFill>
                <a:prstClr val="white"/>
              </a:solidFill>
              <a:effectLst/>
              <a:uLnTx/>
              <a:uFillTx/>
              <a:latin typeface="Calibri" panose="020F0502020204030204"/>
              <a:ea typeface="等线" panose="02010600030101010101" charset="-122"/>
              <a:cs typeface="+mn-cs"/>
            </a:endParaRPr>
          </a:p>
          <a:p>
            <a:pPr marL="285750" marR="0" lvl="0" indent="-285750" algn="l" defTabSz="914400" rtl="0" eaLnBrk="1" fontAlgn="auto" latinLnBrk="0" hangingPunct="1">
              <a:lnSpc>
                <a:spcPct val="100000"/>
              </a:lnSpc>
              <a:spcBef>
                <a:spcPts val="0"/>
              </a:spcBef>
              <a:spcAft>
                <a:spcPts val="600"/>
              </a:spcAft>
              <a:buClrTx/>
              <a:buSzTx/>
              <a:buFont typeface="Wingdings" panose="05000000000000000000" pitchFamily="2" charset="2"/>
              <a:buChar char="Ø"/>
              <a:defRPr/>
            </a:pPr>
            <a:r>
              <a:rPr kumimoji="0" lang="zh-CN" altLang="en-US" sz="1600" b="0" i="0" u="none" strike="noStrike" kern="1200" cap="none" spc="0" normalizeH="0" baseline="0" noProof="0" dirty="0">
                <a:ln>
                  <a:noFill/>
                </a:ln>
                <a:solidFill>
                  <a:prstClr val="white"/>
                </a:solidFill>
                <a:effectLst/>
                <a:uLnTx/>
                <a:uFillTx/>
                <a:latin typeface="Calibri" panose="020F0502020204030204"/>
                <a:ea typeface="等线" panose="02010600030101010101" charset="-122"/>
                <a:cs typeface="+mn-cs"/>
              </a:rPr>
              <a:t>就业相关讲座</a:t>
            </a:r>
            <a:endPar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nvGrpSpPr>
          <p:cNvPr id="2" name="Group 1"/>
          <p:cNvGrpSpPr/>
          <p:nvPr/>
        </p:nvGrpSpPr>
        <p:grpSpPr>
          <a:xfrm>
            <a:off x="0" y="4114800"/>
            <a:ext cx="3057525" cy="2743200"/>
            <a:chOff x="0" y="3669101"/>
            <a:chExt cx="3580638" cy="3188900"/>
          </a:xfrm>
        </p:grpSpPr>
        <p:pic>
          <p:nvPicPr>
            <p:cNvPr id="11" name="Picture 10"/>
            <p:cNvPicPr>
              <a:picLocks noChangeAspect="1"/>
            </p:cNvPicPr>
            <p:nvPr/>
          </p:nvPicPr>
          <p:blipFill rotWithShape="1">
            <a:blip r:embed="rId1"/>
            <a:srcRect l="10111" b="19945"/>
            <a:stretch>
              <a:fillRect/>
            </a:stretch>
          </p:blipFill>
          <p:spPr>
            <a:xfrm>
              <a:off x="0" y="3669101"/>
              <a:ext cx="3580638" cy="3188900"/>
            </a:xfrm>
            <a:prstGeom prst="rect">
              <a:avLst/>
            </a:prstGeom>
          </p:spPr>
        </p:pic>
        <p:sp>
          <p:nvSpPr>
            <p:cNvPr id="9" name="TextBox 8"/>
            <p:cNvSpPr txBox="1"/>
            <p:nvPr/>
          </p:nvSpPr>
          <p:spPr>
            <a:xfrm>
              <a:off x="348603" y="5458916"/>
              <a:ext cx="3164168" cy="96601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AU" sz="1600" b="1" i="0" u="none" strike="noStrike" kern="1200" cap="none" spc="0" normalizeH="0" baseline="0" noProof="0" dirty="0">
                  <a:ln>
                    <a:noFill/>
                  </a:ln>
                  <a:solidFill>
                    <a:prstClr val="white"/>
                  </a:solidFill>
                  <a:effectLst/>
                  <a:uLnTx/>
                  <a:uFillTx/>
                  <a:latin typeface="Calibri" panose="020F0502020204030204"/>
                  <a:ea typeface="+mn-ea"/>
                  <a:cs typeface="+mn-cs"/>
                  <a:hlinkClick r:id="rId2"/>
                </a:rPr>
                <a:t>UC Career Hub</a:t>
              </a:r>
              <a:endParaRPr kumimoji="0" lang="en-AU" sz="1600" b="1"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prstClr val="white"/>
                  </a:solidFill>
                  <a:effectLst/>
                  <a:uLnTx/>
                  <a:uFillTx/>
                  <a:latin typeface="Calibri" panose="020F0502020204030204"/>
                  <a:ea typeface="等线" panose="02010600030101010101" charset="-122"/>
                  <a:cs typeface="+mn-cs"/>
                </a:rPr>
                <a:t>提供兼职机会，学生优先政策</a:t>
              </a:r>
              <a:endParaRPr kumimoji="0" lang="en-AU" sz="1400" b="1"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pic>
        <p:nvPicPr>
          <p:cNvPr id="10" name="Picture 9"/>
          <p:cNvPicPr>
            <a:picLocks noChangeAspect="1"/>
          </p:cNvPicPr>
          <p:nvPr/>
        </p:nvPicPr>
        <p:blipFill>
          <a:blip r:embed="rId3"/>
          <a:stretch>
            <a:fillRect/>
          </a:stretch>
        </p:blipFill>
        <p:spPr>
          <a:xfrm rot="21439890">
            <a:off x="129875" y="560888"/>
            <a:ext cx="3458284" cy="1075911"/>
          </a:xfrm>
          <a:prstGeom prst="rect">
            <a:avLst/>
          </a:prstGeom>
        </p:spPr>
      </p:pic>
      <p:pic>
        <p:nvPicPr>
          <p:cNvPr id="7" name="Picture 6" descr="A circular blue and white circle with people in the background&#10;&#10;Description automatically generated"/>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12771" y="1650752"/>
            <a:ext cx="4556155" cy="4540498"/>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Title 1"/>
          <p:cNvSpPr txBox="1"/>
          <p:nvPr/>
        </p:nvSpPr>
        <p:spPr>
          <a:xfrm>
            <a:off x="441051" y="395109"/>
            <a:ext cx="4657836" cy="646291"/>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行业合作</a:t>
            </a:r>
            <a:endParaRPr kumimoji="0" lang="en-US" sz="3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 name="TextBox 4"/>
          <p:cNvSpPr txBox="1"/>
          <p:nvPr/>
        </p:nvSpPr>
        <p:spPr>
          <a:xfrm>
            <a:off x="441051" y="975128"/>
            <a:ext cx="11257936" cy="412934"/>
          </a:xfrm>
          <a:prstGeom prst="rect">
            <a:avLst/>
          </a:prstGeom>
          <a:noFill/>
        </p:spPr>
        <p:txBody>
          <a:bodyPr wrap="square" rtlCol="0">
            <a:spAutoFit/>
          </a:bodyPr>
          <a:lstStyle/>
          <a:p>
            <a:pPr marL="0" marR="0" lvl="0" indent="0" algn="l" defTabSz="914400" rtl="0" eaLnBrk="1" fontAlgn="auto" latinLnBrk="0" hangingPunct="1">
              <a:lnSpc>
                <a:spcPts val="2500"/>
              </a:lnSpc>
              <a:spcBef>
                <a:spcPts val="0"/>
              </a:spcBef>
              <a:spcAft>
                <a:spcPts val="0"/>
              </a:spcAft>
              <a:buClrTx/>
              <a:buSzTx/>
              <a:buFontTx/>
              <a:buNone/>
              <a:defRPr/>
            </a:pPr>
            <a:r>
              <a:rPr lang="zh-CN" altLang="en-AU" sz="2400" dirty="0">
                <a:solidFill>
                  <a:prstClr val="black">
                    <a:lumMod val="75000"/>
                    <a:lumOff val="25000"/>
                  </a:prstClr>
                </a:solidFill>
                <a:latin typeface="微软雅黑" panose="020B0503020204020204" pitchFamily="34" charset="-122"/>
                <a:ea typeface="微软雅黑" panose="020B0503020204020204" pitchFamily="34" charset="-122"/>
              </a:rPr>
              <a:t>堪培拉</a:t>
            </a:r>
            <a:r>
              <a:rPr lang="zh-CN" altLang="en-US" sz="2400" dirty="0">
                <a:solidFill>
                  <a:prstClr val="black">
                    <a:lumMod val="75000"/>
                    <a:lumOff val="25000"/>
                  </a:prstClr>
                </a:solidFill>
                <a:latin typeface="微软雅黑" panose="020B0503020204020204" pitchFamily="34" charset="-122"/>
                <a:ea typeface="微软雅黑" panose="020B0503020204020204" pitchFamily="34" charset="-122"/>
              </a:rPr>
              <a:t>大学</a:t>
            </a:r>
            <a:r>
              <a:rPr kumimoji="0" lang="zh-CN" altLang="en-US" sz="24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rPr>
              <a:t>每年与超过</a:t>
            </a:r>
            <a:r>
              <a:rPr kumimoji="0" lang="en-AU" altLang="zh-CN" sz="24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rPr>
              <a:t>900</a:t>
            </a:r>
            <a:r>
              <a:rPr kumimoji="0" lang="zh-CN" altLang="en-US" sz="24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rPr>
              <a:t>家的企业合作，为学生提供行业实习机会</a:t>
            </a:r>
            <a:endParaRPr kumimoji="0" lang="en-AU" sz="24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endParaRPr>
          </a:p>
        </p:txBody>
      </p:sp>
      <p:pic>
        <p:nvPicPr>
          <p:cNvPr id="3074" name="Picture 2" descr="DXC Technology - Wikipedia"/>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36425" y="2615385"/>
            <a:ext cx="845951" cy="46174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04510" y="3722265"/>
            <a:ext cx="1424127" cy="309303"/>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66065" y="4778282"/>
            <a:ext cx="1252803" cy="329839"/>
          </a:xfrm>
          <a:prstGeom prst="rect">
            <a:avLst/>
          </a:prstGeom>
        </p:spPr>
      </p:pic>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88592" y="4501444"/>
            <a:ext cx="1471457" cy="919661"/>
          </a:xfrm>
          <a:prstGeom prst="rect">
            <a:avLst/>
          </a:prstGeom>
        </p:spPr>
      </p:pic>
      <p:pic>
        <p:nvPicPr>
          <p:cNvPr id="13" name="Graphic 12"/>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701345" y="2497485"/>
            <a:ext cx="845951" cy="641795"/>
          </a:xfrm>
          <a:prstGeom prst="rect">
            <a:avLst/>
          </a:prstGeom>
        </p:spPr>
      </p:pic>
      <p:pic>
        <p:nvPicPr>
          <p:cNvPr id="15" name="Picture 1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107753" y="4705813"/>
            <a:ext cx="903297" cy="510927"/>
          </a:xfrm>
          <a:prstGeom prst="rect">
            <a:avLst/>
          </a:prstGeom>
        </p:spPr>
      </p:pic>
      <p:pic>
        <p:nvPicPr>
          <p:cNvPr id="17" name="Picture 1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009271" y="4740183"/>
            <a:ext cx="1179288" cy="345276"/>
          </a:xfrm>
          <a:prstGeom prst="rect">
            <a:avLst/>
          </a:prstGeom>
        </p:spPr>
      </p:pic>
      <p:pic>
        <p:nvPicPr>
          <p:cNvPr id="19" name="Graphic 18"/>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4656579" y="3662805"/>
            <a:ext cx="986159" cy="408331"/>
          </a:xfrm>
          <a:prstGeom prst="rect">
            <a:avLst/>
          </a:prstGeom>
        </p:spPr>
      </p:pic>
      <p:pic>
        <p:nvPicPr>
          <p:cNvPr id="21" name="Picture 20"/>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743191" y="3562887"/>
            <a:ext cx="664456" cy="664456"/>
          </a:xfrm>
          <a:prstGeom prst="rect">
            <a:avLst/>
          </a:prstGeom>
        </p:spPr>
      </p:pic>
      <p:pic>
        <p:nvPicPr>
          <p:cNvPr id="23" name="Picture 22"/>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6879267" y="3563128"/>
            <a:ext cx="499645" cy="499645"/>
          </a:xfrm>
          <a:prstGeom prst="rect">
            <a:avLst/>
          </a:prstGeom>
        </p:spPr>
      </p:pic>
      <p:pic>
        <p:nvPicPr>
          <p:cNvPr id="25" name="Picture 24"/>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4416404" y="5924554"/>
            <a:ext cx="1415833" cy="211391"/>
          </a:xfrm>
          <a:prstGeom prst="rect">
            <a:avLst/>
          </a:prstGeom>
        </p:spPr>
      </p:pic>
      <p:pic>
        <p:nvPicPr>
          <p:cNvPr id="27" name="Picture 26"/>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6329773" y="4778282"/>
            <a:ext cx="1726379" cy="345276"/>
          </a:xfrm>
          <a:prstGeom prst="rect">
            <a:avLst/>
          </a:prstGeom>
        </p:spPr>
      </p:pic>
      <p:pic>
        <p:nvPicPr>
          <p:cNvPr id="3" name="Picture 2"/>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2721313" y="5821905"/>
            <a:ext cx="1190521" cy="416683"/>
          </a:xfrm>
          <a:prstGeom prst="rect">
            <a:avLst/>
          </a:prstGeom>
        </p:spPr>
      </p:pic>
      <p:pic>
        <p:nvPicPr>
          <p:cNvPr id="8" name="Picture 7"/>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8444867" y="4641265"/>
            <a:ext cx="1261107" cy="714299"/>
          </a:xfrm>
          <a:prstGeom prst="rect">
            <a:avLst/>
          </a:prstGeom>
        </p:spPr>
      </p:pic>
      <p:pic>
        <p:nvPicPr>
          <p:cNvPr id="12" name="Picture 11"/>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6295965" y="5897253"/>
            <a:ext cx="1793995" cy="265987"/>
          </a:xfrm>
          <a:prstGeom prst="rect">
            <a:avLst/>
          </a:prstGeom>
        </p:spPr>
      </p:pic>
      <p:pic>
        <p:nvPicPr>
          <p:cNvPr id="24" name="Picture 23"/>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6422898" y="2621788"/>
            <a:ext cx="1187187" cy="503864"/>
          </a:xfrm>
          <a:prstGeom prst="rect">
            <a:avLst/>
          </a:prstGeom>
        </p:spPr>
      </p:pic>
      <p:pic>
        <p:nvPicPr>
          <p:cNvPr id="30" name="Picture 29"/>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10264348" y="2576545"/>
            <a:ext cx="546527" cy="608398"/>
          </a:xfrm>
          <a:prstGeom prst="rect">
            <a:avLst/>
          </a:prstGeom>
        </p:spPr>
      </p:pic>
      <p:pic>
        <p:nvPicPr>
          <p:cNvPr id="32" name="Picture 31"/>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8344108" y="2681619"/>
            <a:ext cx="1380872" cy="421166"/>
          </a:xfrm>
          <a:prstGeom prst="rect">
            <a:avLst/>
          </a:prstGeom>
        </p:spPr>
      </p:pic>
      <p:pic>
        <p:nvPicPr>
          <p:cNvPr id="36" name="Picture 35"/>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086333" y="5775150"/>
            <a:ext cx="935935" cy="465887"/>
          </a:xfrm>
          <a:prstGeom prst="rect">
            <a:avLst/>
          </a:prstGeom>
        </p:spPr>
      </p:pic>
      <p:pic>
        <p:nvPicPr>
          <p:cNvPr id="38" name="Picture 37"/>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9955770" y="3817136"/>
            <a:ext cx="1397000" cy="254000"/>
          </a:xfrm>
          <a:prstGeom prst="rect">
            <a:avLst/>
          </a:prstGeom>
        </p:spPr>
      </p:pic>
      <p:pic>
        <p:nvPicPr>
          <p:cNvPr id="39" name="Picture 38"/>
          <p:cNvPicPr>
            <a:picLocks noChangeAspect="1"/>
          </p:cNvPicPr>
          <p:nvPr/>
        </p:nvPicPr>
        <p:blipFill>
          <a:blip r:embed="rId24"/>
          <a:stretch>
            <a:fillRect/>
          </a:stretch>
        </p:blipFill>
        <p:spPr>
          <a:xfrm>
            <a:off x="2374617" y="2483857"/>
            <a:ext cx="1934487" cy="641795"/>
          </a:xfrm>
          <a:prstGeom prst="rect">
            <a:avLst/>
          </a:prstGeom>
        </p:spPr>
      </p:pic>
      <p:pic>
        <p:nvPicPr>
          <p:cNvPr id="43" name="Picture 42"/>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8288753" y="5619330"/>
            <a:ext cx="1578244" cy="824400"/>
          </a:xfrm>
          <a:prstGeom prst="rect">
            <a:avLst/>
          </a:prstGeom>
        </p:spPr>
      </p:pic>
      <p:pic>
        <p:nvPicPr>
          <p:cNvPr id="47" name="Picture 46"/>
          <p:cNvPicPr>
            <a:picLocks noChangeAspect="1"/>
          </p:cNvPicPr>
          <p:nvPr/>
        </p:nvPicPr>
        <p:blipFill rotWithShape="1">
          <a:blip r:embed="rId26" cstate="print">
            <a:extLst>
              <a:ext uri="{28A0092B-C50C-407E-A947-70E740481C1C}">
                <a14:useLocalDpi xmlns:a14="http://schemas.microsoft.com/office/drawing/2010/main" val="0"/>
              </a:ext>
            </a:extLst>
          </a:blip>
          <a:srcRect t="27111" b="30242"/>
          <a:stretch>
            <a:fillRect/>
          </a:stretch>
        </p:blipFill>
        <p:spPr>
          <a:xfrm>
            <a:off x="714438" y="3706501"/>
            <a:ext cx="1571503" cy="377228"/>
          </a:xfrm>
          <a:prstGeom prst="rect">
            <a:avLst/>
          </a:prstGeom>
        </p:spPr>
      </p:pic>
      <p:pic>
        <p:nvPicPr>
          <p:cNvPr id="48" name="Picture 47"/>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10104593" y="5860178"/>
            <a:ext cx="988647" cy="340141"/>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Placeholder 25"/>
          <p:cNvSpPr>
            <a:spLocks noGrp="1"/>
          </p:cNvSpPr>
          <p:nvPr>
            <p:ph type="body" sz="quarter" idx="13"/>
          </p:nvPr>
        </p:nvSpPr>
        <p:spPr/>
        <p:txBody>
          <a:bodyPr vert="horz" lIns="91440" tIns="45720" rIns="91440" bIns="45720" rtlCol="0" anchor="t">
            <a:noAutofit/>
          </a:bodyPr>
          <a:lstStyle/>
          <a:p>
            <a:pPr>
              <a:defRPr/>
            </a:pPr>
            <a:r>
              <a:rPr lang="en-AU" sz="1600" b="1" dirty="0">
                <a:solidFill>
                  <a:srgbClr val="414041"/>
                </a:solidFill>
                <a:latin typeface="Calibri" panose="020F0502020204030204"/>
                <a:ea typeface="+mn-ea"/>
                <a:cs typeface="+mn-cs"/>
              </a:rPr>
              <a:t>Bruce campus</a:t>
            </a:r>
            <a:r>
              <a:rPr lang="zh-CN" altLang="en-US" sz="1600" b="1" dirty="0">
                <a:solidFill>
                  <a:srgbClr val="414041"/>
                </a:solidFill>
                <a:latin typeface="Calibri" panose="020F0502020204030204"/>
                <a:ea typeface="+mn-ea"/>
                <a:cs typeface="+mn-cs"/>
              </a:rPr>
              <a:t>超过</a:t>
            </a:r>
            <a:r>
              <a:rPr lang="en-AU" altLang="zh-CN" sz="1600" b="1" dirty="0">
                <a:solidFill>
                  <a:srgbClr val="414041"/>
                </a:solidFill>
                <a:latin typeface="Calibri" panose="020F0502020204030204"/>
                <a:ea typeface="+mn-ea"/>
                <a:cs typeface="+mn-cs"/>
              </a:rPr>
              <a:t>2500</a:t>
            </a:r>
            <a:r>
              <a:rPr lang="zh-CN" altLang="en-US" sz="1600" b="1" dirty="0">
                <a:solidFill>
                  <a:srgbClr val="414041"/>
                </a:solidFill>
                <a:latin typeface="Calibri" panose="020F0502020204030204"/>
                <a:ea typeface="+mn-ea"/>
                <a:cs typeface="+mn-cs"/>
              </a:rPr>
              <a:t>个床位提供给国际留学生</a:t>
            </a:r>
            <a:r>
              <a:rPr lang="en-AU" sz="1600" b="1" dirty="0">
                <a:solidFill>
                  <a:srgbClr val="414041"/>
                </a:solidFill>
                <a:latin typeface="Calibri" panose="020F0502020204030204"/>
                <a:ea typeface="+mn-ea"/>
                <a:cs typeface="+mn-cs"/>
              </a:rPr>
              <a:t> </a:t>
            </a:r>
            <a:r>
              <a:rPr lang="zh-CN" altLang="en-US" sz="1600" b="1" dirty="0">
                <a:solidFill>
                  <a:srgbClr val="414041"/>
                </a:solidFill>
                <a:latin typeface="Calibri" panose="020F0502020204030204"/>
                <a:ea typeface="+mn-ea"/>
                <a:cs typeface="+mn-cs"/>
              </a:rPr>
              <a:t>，点击</a:t>
            </a:r>
            <a:r>
              <a:rPr lang="en-AU" sz="1600" b="1" dirty="0">
                <a:solidFill>
                  <a:srgbClr val="414041"/>
                </a:solidFill>
                <a:latin typeface="Calibri" panose="020F0502020204030204"/>
                <a:ea typeface="+mn-ea"/>
                <a:cs typeface="+mn-cs"/>
              </a:rPr>
              <a:t> </a:t>
            </a:r>
            <a:r>
              <a:rPr lang="en-AU" sz="1600" b="1" dirty="0">
                <a:solidFill>
                  <a:srgbClr val="414041"/>
                </a:solidFill>
                <a:latin typeface="Calibri" panose="020F0502020204030204"/>
                <a:ea typeface="+mn-ea"/>
                <a:cs typeface="+mn-cs"/>
                <a:hlinkClick r:id="rId1"/>
              </a:rPr>
              <a:t>https://www.canberra.edu.au/future-students/life-at-uc/accommodation</a:t>
            </a:r>
            <a:r>
              <a:rPr lang="en-AU" sz="1600" b="1" dirty="0">
                <a:solidFill>
                  <a:srgbClr val="414041"/>
                </a:solidFill>
                <a:latin typeface="Calibri" panose="020F0502020204030204"/>
                <a:ea typeface="+mn-ea"/>
                <a:cs typeface="+mn-cs"/>
              </a:rPr>
              <a:t> </a:t>
            </a:r>
            <a:r>
              <a:rPr lang="zh-CN" altLang="en-US" sz="1600" b="1" dirty="0">
                <a:solidFill>
                  <a:srgbClr val="414041"/>
                </a:solidFill>
                <a:latin typeface="Calibri" panose="020F0502020204030204"/>
                <a:ea typeface="+mn-ea"/>
                <a:cs typeface="+mn-cs"/>
              </a:rPr>
              <a:t>查看详情</a:t>
            </a:r>
            <a:r>
              <a:rPr lang="zh-CN" altLang="en-US" sz="1600" dirty="0">
                <a:solidFill>
                  <a:srgbClr val="414041"/>
                </a:solidFill>
                <a:latin typeface="Calibri" panose="020F0502020204030204"/>
                <a:ea typeface="+mn-ea"/>
                <a:cs typeface="+mn-cs"/>
              </a:rPr>
              <a:t>。</a:t>
            </a:r>
            <a:endParaRPr lang="en-AU" sz="1600" dirty="0">
              <a:solidFill>
                <a:srgbClr val="414041"/>
              </a:solidFill>
              <a:latin typeface="Calibri" panose="020F0502020204030204"/>
              <a:ea typeface="+mn-ea"/>
              <a:cs typeface="+mn-cs"/>
            </a:endParaRPr>
          </a:p>
        </p:txBody>
      </p:sp>
      <p:sp>
        <p:nvSpPr>
          <p:cNvPr id="27" name="Text Placeholder 26"/>
          <p:cNvSpPr>
            <a:spLocks noGrp="1"/>
          </p:cNvSpPr>
          <p:nvPr>
            <p:ph type="body" sz="quarter" idx="17"/>
          </p:nvPr>
        </p:nvSpPr>
        <p:spPr/>
        <p:txBody>
          <a:bodyPr>
            <a:normAutofit/>
          </a:bodyPr>
          <a:lstStyle/>
          <a:p>
            <a:pPr marL="0" indent="0" defTabSz="914400">
              <a:spcBef>
                <a:spcPts val="0"/>
              </a:spcBef>
              <a:spcAft>
                <a:spcPts val="1200"/>
              </a:spcAft>
              <a:buNone/>
              <a:defRPr/>
            </a:pPr>
            <a:r>
              <a:rPr lang="zh-CN" altLang="en-US" sz="2400" dirty="0">
                <a:solidFill>
                  <a:srgbClr val="28A1BD"/>
                </a:solidFill>
                <a:latin typeface="Calibri" panose="020F0502020204030204"/>
              </a:rPr>
              <a:t>住宿保障</a:t>
            </a:r>
            <a:endParaRPr lang="en-AU" sz="1600" dirty="0">
              <a:solidFill>
                <a:srgbClr val="414041"/>
              </a:solidFill>
              <a:latin typeface="Calibri" panose="020F0502020204030204"/>
            </a:endParaRPr>
          </a:p>
        </p:txBody>
      </p:sp>
      <p:sp>
        <p:nvSpPr>
          <p:cNvPr id="28" name="Text Placeholder 27"/>
          <p:cNvSpPr>
            <a:spLocks noGrp="1"/>
          </p:cNvSpPr>
          <p:nvPr>
            <p:ph type="body" sz="quarter" idx="18"/>
          </p:nvPr>
        </p:nvSpPr>
        <p:spPr/>
        <p:txBody>
          <a:bodyPr/>
          <a:lstStyle/>
          <a:p>
            <a:pPr>
              <a:defRPr/>
            </a:pPr>
            <a:r>
              <a:rPr lang="zh-CN" altLang="en-US" sz="1600" b="1" dirty="0">
                <a:solidFill>
                  <a:srgbClr val="414041"/>
                </a:solidFill>
                <a:latin typeface="Calibri" panose="020F0502020204030204"/>
                <a:ea typeface="+mn-ea"/>
                <a:cs typeface="+mn-cs"/>
              </a:rPr>
              <a:t>由</a:t>
            </a:r>
            <a:r>
              <a:rPr lang="en-AU" sz="1600" b="1" dirty="0" err="1">
                <a:solidFill>
                  <a:srgbClr val="414041"/>
                </a:solidFill>
                <a:latin typeface="Calibri" panose="020F0502020204030204"/>
                <a:ea typeface="+mn-ea"/>
                <a:cs typeface="+mn-cs"/>
              </a:rPr>
              <a:t>UniLodge</a:t>
            </a:r>
            <a:r>
              <a:rPr lang="zh-CN" altLang="en-US" sz="1600" b="1" dirty="0">
                <a:solidFill>
                  <a:srgbClr val="414041"/>
                </a:solidFill>
                <a:latin typeface="Calibri" panose="020F0502020204030204"/>
                <a:ea typeface="+mn-ea"/>
                <a:cs typeface="+mn-cs"/>
              </a:rPr>
              <a:t>提供，多种房型可供选择。</a:t>
            </a:r>
            <a:endParaRPr lang="en-AU" sz="1600" b="1" dirty="0">
              <a:solidFill>
                <a:srgbClr val="414041"/>
              </a:solidFill>
              <a:latin typeface="Calibri" panose="020F0502020204030204"/>
              <a:ea typeface="+mn-ea"/>
              <a:cs typeface="+mn-cs"/>
            </a:endParaRPr>
          </a:p>
          <a:p>
            <a:pPr>
              <a:defRPr/>
            </a:pPr>
            <a:r>
              <a:rPr lang="zh-CN" altLang="en-US" sz="1600" b="1" dirty="0">
                <a:solidFill>
                  <a:srgbClr val="414041"/>
                </a:solidFill>
                <a:latin typeface="Calibri" panose="020F0502020204030204"/>
                <a:ea typeface="+mn-ea"/>
                <a:cs typeface="+mn-cs"/>
              </a:rPr>
              <a:t>价位</a:t>
            </a:r>
            <a:r>
              <a:rPr lang="en-AU" sz="1600" b="1" dirty="0">
                <a:solidFill>
                  <a:srgbClr val="414041"/>
                </a:solidFill>
                <a:latin typeface="Calibri" panose="020F0502020204030204"/>
                <a:ea typeface="+mn-ea"/>
                <a:cs typeface="+mn-cs"/>
              </a:rPr>
              <a:t> </a:t>
            </a:r>
            <a:r>
              <a:rPr lang="zh-CN" altLang="en-US" sz="1600" b="1" dirty="0">
                <a:solidFill>
                  <a:srgbClr val="FF0000"/>
                </a:solidFill>
                <a:latin typeface="Calibri" panose="020F0502020204030204"/>
                <a:ea typeface="+mn-ea"/>
                <a:cs typeface="+mn-cs"/>
              </a:rPr>
              <a:t>每周</a:t>
            </a:r>
            <a:r>
              <a:rPr lang="en-AU" sz="1600" b="1" dirty="0">
                <a:solidFill>
                  <a:srgbClr val="FF0000"/>
                </a:solidFill>
                <a:latin typeface="Calibri" panose="020F0502020204030204"/>
                <a:ea typeface="+mn-ea"/>
                <a:cs typeface="+mn-cs"/>
              </a:rPr>
              <a:t>19</a:t>
            </a:r>
            <a:r>
              <a:rPr lang="en-US" altLang="zh-CN" sz="1600" b="1" dirty="0">
                <a:solidFill>
                  <a:srgbClr val="FF0000"/>
                </a:solidFill>
                <a:latin typeface="Calibri" panose="020F0502020204030204"/>
                <a:ea typeface="+mn-ea"/>
                <a:cs typeface="+mn-cs"/>
              </a:rPr>
              <a:t>6</a:t>
            </a:r>
            <a:r>
              <a:rPr lang="zh-CN" altLang="en-US" sz="1600" b="1" dirty="0">
                <a:solidFill>
                  <a:srgbClr val="FF0000"/>
                </a:solidFill>
                <a:latin typeface="Calibri" panose="020F0502020204030204"/>
                <a:ea typeface="+mn-ea"/>
                <a:cs typeface="+mn-cs"/>
              </a:rPr>
              <a:t>澳币起（约人民币</a:t>
            </a:r>
            <a:r>
              <a:rPr lang="en-US" altLang="zh-CN" sz="1600" b="1" dirty="0">
                <a:solidFill>
                  <a:srgbClr val="FF0000"/>
                </a:solidFill>
                <a:latin typeface="Calibri" panose="020F0502020204030204"/>
                <a:ea typeface="+mn-ea"/>
                <a:cs typeface="+mn-cs"/>
              </a:rPr>
              <a:t>937/</a:t>
            </a:r>
            <a:r>
              <a:rPr lang="zh-CN" altLang="en-US" sz="1600" b="1" dirty="0">
                <a:solidFill>
                  <a:srgbClr val="FF0000"/>
                </a:solidFill>
                <a:latin typeface="Calibri" panose="020F0502020204030204"/>
                <a:ea typeface="+mn-ea"/>
                <a:cs typeface="+mn-cs"/>
              </a:rPr>
              <a:t>周）</a:t>
            </a:r>
            <a:endParaRPr lang="en-AU" sz="1600" b="1" dirty="0">
              <a:solidFill>
                <a:srgbClr val="FF0000"/>
              </a:solidFill>
              <a:latin typeface="Calibri" panose="020F0502020204030204"/>
              <a:ea typeface="+mn-ea"/>
              <a:cs typeface="+mn-cs"/>
            </a:endParaRPr>
          </a:p>
        </p:txBody>
      </p:sp>
      <p:sp>
        <p:nvSpPr>
          <p:cNvPr id="29" name="Text Placeholder 28"/>
          <p:cNvSpPr>
            <a:spLocks noGrp="1"/>
          </p:cNvSpPr>
          <p:nvPr>
            <p:ph type="body" sz="quarter" idx="20"/>
          </p:nvPr>
        </p:nvSpPr>
        <p:spPr>
          <a:xfrm>
            <a:off x="6198026" y="3995766"/>
            <a:ext cx="2825078" cy="2014509"/>
          </a:xfrm>
        </p:spPr>
        <p:txBody>
          <a:bodyPr/>
          <a:lstStyle/>
          <a:p>
            <a:pPr>
              <a:defRPr/>
            </a:pPr>
            <a:r>
              <a:rPr lang="zh-CN" altLang="en-US" sz="1600" b="1" dirty="0">
                <a:solidFill>
                  <a:srgbClr val="414041"/>
                </a:solidFill>
                <a:latin typeface="+mn-lt"/>
                <a:ea typeface="+mn-ea"/>
                <a:cs typeface="+mn-cs"/>
              </a:rPr>
              <a:t>单间公寓，豪华单间公寓，</a:t>
            </a:r>
            <a:endParaRPr lang="en-AU" altLang="zh-CN" sz="1600" b="1" dirty="0">
              <a:solidFill>
                <a:srgbClr val="414041"/>
              </a:solidFill>
              <a:latin typeface="+mn-lt"/>
              <a:ea typeface="+mn-ea"/>
              <a:cs typeface="+mn-cs"/>
            </a:endParaRPr>
          </a:p>
          <a:p>
            <a:pPr>
              <a:defRPr/>
            </a:pPr>
            <a:r>
              <a:rPr lang="en-AU" altLang="zh-CN" sz="1600" b="1" dirty="0">
                <a:solidFill>
                  <a:srgbClr val="414041"/>
                </a:solidFill>
                <a:latin typeface="+mn-lt"/>
                <a:ea typeface="+mn-ea"/>
                <a:cs typeface="+mn-cs"/>
              </a:rPr>
              <a:t>1</a:t>
            </a:r>
            <a:r>
              <a:rPr lang="zh-CN" altLang="en-US" sz="1600" b="1" dirty="0">
                <a:solidFill>
                  <a:srgbClr val="414041"/>
                </a:solidFill>
                <a:latin typeface="+mn-lt"/>
                <a:ea typeface="+mn-ea"/>
                <a:cs typeface="+mn-cs"/>
              </a:rPr>
              <a:t>室公寓，双人间，</a:t>
            </a:r>
            <a:r>
              <a:rPr lang="en-AU" altLang="zh-CN" sz="1600" b="1" dirty="0">
                <a:solidFill>
                  <a:srgbClr val="414041"/>
                </a:solidFill>
                <a:latin typeface="+mn-lt"/>
                <a:ea typeface="+mn-ea"/>
                <a:cs typeface="+mn-cs"/>
              </a:rPr>
              <a:t>3-4</a:t>
            </a:r>
            <a:r>
              <a:rPr lang="zh-CN" altLang="en-US" sz="1600" b="1" dirty="0">
                <a:solidFill>
                  <a:srgbClr val="414041"/>
                </a:solidFill>
                <a:latin typeface="+mn-lt"/>
                <a:ea typeface="+mn-ea"/>
                <a:cs typeface="+mn-cs"/>
              </a:rPr>
              <a:t>室公寓，</a:t>
            </a:r>
            <a:r>
              <a:rPr lang="en-AU" altLang="zh-CN" sz="1600" b="1" dirty="0">
                <a:solidFill>
                  <a:srgbClr val="414041"/>
                </a:solidFill>
                <a:latin typeface="+mn-lt"/>
                <a:ea typeface="+mn-ea"/>
                <a:cs typeface="+mn-cs"/>
              </a:rPr>
              <a:t>7</a:t>
            </a:r>
            <a:r>
              <a:rPr lang="zh-CN" altLang="en-US" sz="1600" b="1" dirty="0">
                <a:solidFill>
                  <a:srgbClr val="414041"/>
                </a:solidFill>
                <a:latin typeface="+mn-lt"/>
                <a:ea typeface="+mn-ea"/>
                <a:cs typeface="+mn-cs"/>
              </a:rPr>
              <a:t>室公寓，</a:t>
            </a:r>
            <a:r>
              <a:rPr lang="en-AU" altLang="zh-CN" sz="1600" b="1" dirty="0">
                <a:solidFill>
                  <a:srgbClr val="414041"/>
                </a:solidFill>
                <a:latin typeface="+mn-lt"/>
                <a:ea typeface="+mn-ea"/>
                <a:cs typeface="+mn-cs"/>
              </a:rPr>
              <a:t>12</a:t>
            </a:r>
            <a:r>
              <a:rPr lang="zh-CN" altLang="en-US" sz="1600" b="1" dirty="0">
                <a:solidFill>
                  <a:srgbClr val="414041"/>
                </a:solidFill>
                <a:latin typeface="+mn-lt"/>
                <a:ea typeface="+mn-ea"/>
                <a:cs typeface="+mn-cs"/>
              </a:rPr>
              <a:t>室公寓</a:t>
            </a:r>
            <a:endParaRPr lang="en-AU" altLang="zh-CN" sz="1600" b="1" dirty="0">
              <a:solidFill>
                <a:srgbClr val="414041"/>
              </a:solidFill>
              <a:latin typeface="+mn-lt"/>
              <a:ea typeface="+mn-ea"/>
              <a:cs typeface="+mn-cs"/>
            </a:endParaRPr>
          </a:p>
        </p:txBody>
      </p:sp>
      <p:sp>
        <p:nvSpPr>
          <p:cNvPr id="30" name="Text Placeholder 29"/>
          <p:cNvSpPr>
            <a:spLocks noGrp="1"/>
          </p:cNvSpPr>
          <p:nvPr>
            <p:ph type="body" sz="quarter" idx="22"/>
          </p:nvPr>
        </p:nvSpPr>
        <p:spPr/>
        <p:txBody>
          <a:bodyPr vert="horz" lIns="121920" tIns="60960" rIns="121920" bIns="60960" rtlCol="0" anchor="t">
            <a:noAutofit/>
          </a:bodyPr>
          <a:lstStyle/>
          <a:p>
            <a:pPr>
              <a:defRPr/>
            </a:pPr>
            <a:r>
              <a:rPr lang="zh-CN" altLang="en-US" sz="1600" b="1" dirty="0">
                <a:solidFill>
                  <a:srgbClr val="414041"/>
                </a:solidFill>
                <a:latin typeface="Calibri" panose="020F0502020204030204"/>
                <a:ea typeface="+mn-ea"/>
                <a:cs typeface="+mn-cs"/>
              </a:rPr>
              <a:t>带家具，拎包入住，</a:t>
            </a:r>
            <a:r>
              <a:rPr lang="zh-CN" altLang="en-AU" sz="1600" b="1" dirty="0">
                <a:solidFill>
                  <a:srgbClr val="414041"/>
                </a:solidFill>
                <a:latin typeface="Calibri" panose="020F0502020204030204"/>
                <a:ea typeface="+mn-ea"/>
                <a:cs typeface="+mn-cs"/>
              </a:rPr>
              <a:t>无线网络</a:t>
            </a:r>
            <a:r>
              <a:rPr lang="zh-CN" altLang="en-US" sz="1600" b="1" dirty="0">
                <a:solidFill>
                  <a:srgbClr val="414041"/>
                </a:solidFill>
                <a:latin typeface="Calibri" panose="020F0502020204030204"/>
                <a:ea typeface="+mn-ea"/>
                <a:cs typeface="+mn-cs"/>
              </a:rPr>
              <a:t>，公共娱乐设施</a:t>
            </a:r>
            <a:endParaRPr lang="en-AU" altLang="zh-CN" sz="1600" b="1" dirty="0">
              <a:solidFill>
                <a:srgbClr val="414041"/>
              </a:solidFill>
              <a:latin typeface="Calibri" panose="020F0502020204030204"/>
              <a:ea typeface="+mn-ea"/>
              <a:cs typeface="+mn-cs"/>
            </a:endParaRPr>
          </a:p>
        </p:txBody>
      </p:sp>
      <p:sp>
        <p:nvSpPr>
          <p:cNvPr id="31" name="Text Placeholder 30"/>
          <p:cNvSpPr>
            <a:spLocks noGrp="1"/>
          </p:cNvSpPr>
          <p:nvPr>
            <p:ph type="body" sz="quarter" idx="24"/>
          </p:nvPr>
        </p:nvSpPr>
        <p:spPr/>
        <p:txBody>
          <a:bodyPr>
            <a:normAutofit/>
          </a:bodyPr>
          <a:lstStyle/>
          <a:p>
            <a:pPr marL="0" indent="0">
              <a:buNone/>
            </a:pPr>
            <a:r>
              <a:rPr lang="zh-CN" altLang="en-US" sz="2400" dirty="0">
                <a:solidFill>
                  <a:srgbClr val="28A1BD"/>
                </a:solidFill>
                <a:latin typeface="Calibri" panose="020F0502020204030204"/>
              </a:rPr>
              <a:t>性价比高</a:t>
            </a:r>
            <a:endParaRPr lang="en-AU" sz="1600" dirty="0">
              <a:solidFill>
                <a:srgbClr val="414041"/>
              </a:solidFill>
              <a:latin typeface="Calibri" panose="020F0502020204030204"/>
            </a:endParaRPr>
          </a:p>
        </p:txBody>
      </p:sp>
      <p:sp>
        <p:nvSpPr>
          <p:cNvPr id="32" name="Text Placeholder 31"/>
          <p:cNvSpPr>
            <a:spLocks noGrp="1"/>
          </p:cNvSpPr>
          <p:nvPr>
            <p:ph type="body" sz="quarter" idx="25"/>
          </p:nvPr>
        </p:nvSpPr>
        <p:spPr/>
        <p:txBody>
          <a:bodyPr>
            <a:normAutofit/>
          </a:bodyPr>
          <a:lstStyle/>
          <a:p>
            <a:pPr marL="0" indent="0" defTabSz="914400">
              <a:spcBef>
                <a:spcPts val="0"/>
              </a:spcBef>
              <a:spcAft>
                <a:spcPts val="1200"/>
              </a:spcAft>
              <a:buNone/>
              <a:defRPr/>
            </a:pPr>
            <a:r>
              <a:rPr lang="zh-CN" altLang="en-US" sz="2400" dirty="0">
                <a:solidFill>
                  <a:srgbClr val="28A1BD"/>
                </a:solidFill>
                <a:latin typeface="Calibri" panose="020F0502020204030204"/>
              </a:rPr>
              <a:t>多种房型选择</a:t>
            </a:r>
            <a:endParaRPr lang="en-AU" sz="1600" dirty="0">
              <a:solidFill>
                <a:srgbClr val="414041"/>
              </a:solidFill>
              <a:latin typeface="Calibri" panose="020F0502020204030204"/>
            </a:endParaRPr>
          </a:p>
        </p:txBody>
      </p:sp>
      <p:sp>
        <p:nvSpPr>
          <p:cNvPr id="33" name="Text Placeholder 32"/>
          <p:cNvSpPr>
            <a:spLocks noGrp="1"/>
          </p:cNvSpPr>
          <p:nvPr>
            <p:ph type="body" sz="quarter" idx="26"/>
          </p:nvPr>
        </p:nvSpPr>
        <p:spPr/>
        <p:txBody>
          <a:bodyPr>
            <a:normAutofit/>
          </a:bodyPr>
          <a:lstStyle/>
          <a:p>
            <a:pPr marL="0" indent="0" defTabSz="914400">
              <a:spcBef>
                <a:spcPts val="0"/>
              </a:spcBef>
              <a:spcAft>
                <a:spcPts val="1200"/>
              </a:spcAft>
              <a:buNone/>
              <a:defRPr/>
            </a:pPr>
            <a:r>
              <a:rPr lang="zh-CN" altLang="en-US" sz="2400" dirty="0">
                <a:solidFill>
                  <a:srgbClr val="28A1BD"/>
                </a:solidFill>
                <a:latin typeface="Calibri" panose="020F0502020204030204"/>
              </a:rPr>
              <a:t>设施完备</a:t>
            </a:r>
            <a:endParaRPr lang="en-AU" sz="1600" dirty="0">
              <a:solidFill>
                <a:srgbClr val="414041"/>
              </a:solidFill>
              <a:latin typeface="Calibri" panose="020F0502020204030204"/>
            </a:endParaRPr>
          </a:p>
        </p:txBody>
      </p:sp>
      <p:pic>
        <p:nvPicPr>
          <p:cNvPr id="2" name="Content Placeholder 3"/>
          <p:cNvPicPr>
            <a:picLocks noGrp="1" noChangeAspect="1"/>
          </p:cNvPicPr>
          <p:nvPr>
            <p:ph sz="quarter" idx="4"/>
          </p:nvPr>
        </p:nvPicPr>
        <p:blipFill>
          <a:blip r:embed="rId2">
            <a:extLst>
              <a:ext uri="{28A0092B-C50C-407E-A947-70E740481C1C}">
                <a14:useLocalDpi xmlns:a14="http://schemas.microsoft.com/office/drawing/2010/main" val="0"/>
              </a:ext>
            </a:extLst>
          </a:blip>
          <a:stretch>
            <a:fillRect/>
          </a:stretch>
        </p:blipFill>
        <p:spPr>
          <a:xfrm>
            <a:off x="165100" y="367657"/>
            <a:ext cx="2878667" cy="2871487"/>
          </a:xfrm>
          <a:prstGeom prst="rect">
            <a:avLst/>
          </a:prstGeom>
        </p:spPr>
      </p:pic>
      <p:pic>
        <p:nvPicPr>
          <p:cNvPr id="5" name="Content Placeholder 4"/>
          <p:cNvPicPr>
            <a:picLocks noGrp="1" noChangeAspect="1"/>
          </p:cNvPicPr>
          <p:nvPr>
            <p:ph sz="quarter" idx="12"/>
          </p:nvPr>
        </p:nvPicPr>
        <p:blipFill>
          <a:blip r:embed="rId3">
            <a:extLst>
              <a:ext uri="{28A0092B-C50C-407E-A947-70E740481C1C}">
                <a14:useLocalDpi xmlns:a14="http://schemas.microsoft.com/office/drawing/2010/main" val="0"/>
              </a:ext>
            </a:extLst>
          </a:blip>
          <a:stretch>
            <a:fillRect/>
          </a:stretch>
        </p:blipFill>
        <p:spPr>
          <a:xfrm>
            <a:off x="9137651" y="387351"/>
            <a:ext cx="2878667" cy="2878667"/>
          </a:xfrm>
          <a:prstGeom prst="rect">
            <a:avLst/>
          </a:prstGeom>
        </p:spPr>
      </p:pic>
      <p:pic>
        <p:nvPicPr>
          <p:cNvPr id="9" name="Content Placeholder 8"/>
          <p:cNvPicPr>
            <a:picLocks noGrp="1" noChangeAspect="1"/>
          </p:cNvPicPr>
          <p:nvPr>
            <p:ph sz="quarter" idx="10"/>
          </p:nvPr>
        </p:nvPicPr>
        <p:blipFill>
          <a:blip r:embed="rId4">
            <a:extLst>
              <a:ext uri="{28A0092B-C50C-407E-A947-70E740481C1C}">
                <a14:useLocalDpi xmlns:a14="http://schemas.microsoft.com/office/drawing/2010/main" val="0"/>
              </a:ext>
            </a:extLst>
          </a:blip>
          <a:stretch>
            <a:fillRect/>
          </a:stretch>
        </p:blipFill>
        <p:spPr>
          <a:xfrm>
            <a:off x="3153833" y="363008"/>
            <a:ext cx="2880784" cy="2880784"/>
          </a:xfrm>
          <a:prstGeom prst="rect">
            <a:avLst/>
          </a:prstGeom>
        </p:spPr>
      </p:pic>
      <p:pic>
        <p:nvPicPr>
          <p:cNvPr id="13" name="Content Placeholder 12"/>
          <p:cNvPicPr>
            <a:picLocks noGrp="1" noChangeAspect="1"/>
          </p:cNvPicPr>
          <p:nvPr>
            <p:ph sz="quarter" idx="11"/>
          </p:nvPr>
        </p:nvPicPr>
        <p:blipFill>
          <a:blip r:embed="rId5">
            <a:extLst>
              <a:ext uri="{28A0092B-C50C-407E-A947-70E740481C1C}">
                <a14:useLocalDpi xmlns:a14="http://schemas.microsoft.com/office/drawing/2010/main" val="0"/>
              </a:ext>
            </a:extLst>
          </a:blip>
          <a:stretch>
            <a:fillRect/>
          </a:stretch>
        </p:blipFill>
        <p:spPr>
          <a:xfrm>
            <a:off x="6148917" y="375708"/>
            <a:ext cx="2878667" cy="2878667"/>
          </a:xfrm>
          <a:prstGeom prst="rect">
            <a:avLst/>
          </a:prstGeom>
        </p:spPr>
      </p:pic>
      <p:pic>
        <p:nvPicPr>
          <p:cNvPr id="3" name="Picture 2"/>
          <p:cNvPicPr>
            <a:picLocks noChangeAspect="1"/>
          </p:cNvPicPr>
          <p:nvPr/>
        </p:nvPicPr>
        <p:blipFill>
          <a:blip r:embed="rId6"/>
          <a:stretch>
            <a:fillRect/>
          </a:stretch>
        </p:blipFill>
        <p:spPr>
          <a:xfrm rot="21440916">
            <a:off x="590313" y="5481874"/>
            <a:ext cx="4663523" cy="8699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1"/>
          <a:stretch>
            <a:fillRect/>
          </a:stretch>
        </p:blipFill>
        <p:spPr>
          <a:xfrm>
            <a:off x="0" y="0"/>
            <a:ext cx="12192000" cy="3069915"/>
          </a:xfrm>
          <a:prstGeom prst="rect">
            <a:avLst/>
          </a:prstGeom>
        </p:spPr>
      </p:pic>
      <p:sp>
        <p:nvSpPr>
          <p:cNvPr id="6" name="TextBox 5"/>
          <p:cNvSpPr txBox="1"/>
          <p:nvPr/>
        </p:nvSpPr>
        <p:spPr>
          <a:xfrm>
            <a:off x="481271" y="427306"/>
            <a:ext cx="2399387" cy="584775"/>
          </a:xfrm>
          <a:prstGeom prst="rect">
            <a:avLst/>
          </a:prstGeom>
          <a:noFill/>
        </p:spPr>
        <p:txBody>
          <a:bodyPr wrap="square" rtlCol="0">
            <a:spAutoFit/>
          </a:bodyPr>
          <a:lstStyle/>
          <a:p>
            <a:r>
              <a:rPr lang="en-US" sz="3200" b="1" dirty="0">
                <a:solidFill>
                  <a:schemeClr val="bg1"/>
                </a:solidFill>
              </a:rPr>
              <a:t>The UC</a:t>
            </a:r>
            <a:endParaRPr lang="en-US" sz="3200" b="1" dirty="0">
              <a:solidFill>
                <a:schemeClr val="bg1"/>
              </a:solidFill>
            </a:endParaRPr>
          </a:p>
        </p:txBody>
      </p:sp>
      <p:sp>
        <p:nvSpPr>
          <p:cNvPr id="7" name="TextBox 6"/>
          <p:cNvSpPr txBox="1"/>
          <p:nvPr/>
        </p:nvSpPr>
        <p:spPr>
          <a:xfrm>
            <a:off x="1237083" y="3069916"/>
            <a:ext cx="3811167" cy="2225984"/>
          </a:xfrm>
          <a:prstGeom prst="rect">
            <a:avLst/>
          </a:prstGeom>
          <a:noFill/>
        </p:spPr>
        <p:txBody>
          <a:bodyPr wrap="square" numCol="1" rtlCol="0">
            <a:noAutofit/>
          </a:bodyPr>
          <a:lstStyle/>
          <a:p>
            <a:pPr>
              <a:spcAft>
                <a:spcPts val="2500"/>
              </a:spcAft>
            </a:pPr>
            <a:r>
              <a:rPr lang="en-AU" sz="1550" b="1" dirty="0">
                <a:solidFill>
                  <a:srgbClr val="025B7D"/>
                </a:solidFill>
              </a:rPr>
              <a:t>Guaranteed on-campus accommodation</a:t>
            </a:r>
            <a:r>
              <a:rPr lang="zh-CN" altLang="en-US" sz="1550" b="1" dirty="0">
                <a:solidFill>
                  <a:srgbClr val="025B7D"/>
                </a:solidFill>
              </a:rPr>
              <a:t>住宿保障</a:t>
            </a:r>
            <a:br>
              <a:rPr lang="en-AU" sz="1550" b="1" dirty="0"/>
            </a:br>
            <a:r>
              <a:rPr lang="zh-CN" altLang="en-US" sz="1550" b="1" dirty="0">
                <a:solidFill>
                  <a:srgbClr val="FF0000"/>
                </a:solidFill>
              </a:rPr>
              <a:t>国际学生每周</a:t>
            </a:r>
            <a:r>
              <a:rPr lang="en-AU" sz="1550" dirty="0">
                <a:solidFill>
                  <a:srgbClr val="FF0000"/>
                </a:solidFill>
              </a:rPr>
              <a:t>$195.5</a:t>
            </a:r>
            <a:r>
              <a:rPr lang="zh-CN" altLang="en-US" sz="1550" dirty="0">
                <a:solidFill>
                  <a:srgbClr val="FF0000"/>
                </a:solidFill>
              </a:rPr>
              <a:t>起</a:t>
            </a:r>
            <a:endParaRPr lang="en-AU" sz="1550" dirty="0">
              <a:solidFill>
                <a:srgbClr val="FF0000"/>
              </a:solidFill>
            </a:endParaRPr>
          </a:p>
          <a:p>
            <a:pPr>
              <a:spcAft>
                <a:spcPts val="2500"/>
              </a:spcAft>
            </a:pPr>
            <a:r>
              <a:rPr lang="en-AU" sz="1550" b="1" dirty="0">
                <a:solidFill>
                  <a:srgbClr val="025B7D"/>
                </a:solidFill>
              </a:rPr>
              <a:t>Active academic and social clubs </a:t>
            </a:r>
            <a:r>
              <a:rPr lang="zh-CN" altLang="en-US" sz="1550" b="1" dirty="0">
                <a:solidFill>
                  <a:srgbClr val="025B7D"/>
                </a:solidFill>
              </a:rPr>
              <a:t>丰富的学术，文化活动</a:t>
            </a:r>
            <a:endParaRPr lang="en-AU" altLang="zh-CN" sz="1550" b="1" dirty="0">
              <a:solidFill>
                <a:srgbClr val="025B7D"/>
              </a:solidFill>
            </a:endParaRPr>
          </a:p>
          <a:p>
            <a:pPr>
              <a:spcAft>
                <a:spcPts val="2500"/>
              </a:spcAft>
            </a:pPr>
            <a:r>
              <a:rPr lang="en-AU" sz="1550" b="1" dirty="0">
                <a:solidFill>
                  <a:srgbClr val="025B7D"/>
                </a:solidFill>
              </a:rPr>
              <a:t>Walking distance </a:t>
            </a:r>
            <a:r>
              <a:rPr lang="zh-CN" altLang="en-US" sz="1550" b="1" dirty="0">
                <a:solidFill>
                  <a:srgbClr val="025B7D"/>
                </a:solidFill>
              </a:rPr>
              <a:t>步行至学校各设施，银行，购物中心</a:t>
            </a:r>
            <a:endParaRPr lang="en-AU" sz="1550" b="1" dirty="0">
              <a:solidFill>
                <a:srgbClr val="025B7D"/>
              </a:solidFill>
            </a:endParaRPr>
          </a:p>
        </p:txBody>
      </p:sp>
      <p:pic>
        <p:nvPicPr>
          <p:cNvPr id="9" name="Picture 8"/>
          <p:cNvPicPr>
            <a:picLocks noChangeAspect="1"/>
          </p:cNvPicPr>
          <p:nvPr/>
        </p:nvPicPr>
        <p:blipFill>
          <a:blip r:embed="rId2"/>
          <a:stretch>
            <a:fillRect/>
          </a:stretch>
        </p:blipFill>
        <p:spPr>
          <a:xfrm>
            <a:off x="536520" y="3187488"/>
            <a:ext cx="563981" cy="509403"/>
          </a:xfrm>
          <a:prstGeom prst="rect">
            <a:avLst/>
          </a:prstGeom>
        </p:spPr>
      </p:pic>
      <p:pic>
        <p:nvPicPr>
          <p:cNvPr id="11" name="Picture 10"/>
          <p:cNvPicPr>
            <a:picLocks noChangeAspect="1"/>
          </p:cNvPicPr>
          <p:nvPr/>
        </p:nvPicPr>
        <p:blipFill>
          <a:blip r:embed="rId3"/>
          <a:stretch>
            <a:fillRect/>
          </a:stretch>
        </p:blipFill>
        <p:spPr>
          <a:xfrm>
            <a:off x="555336" y="4148436"/>
            <a:ext cx="526349" cy="400245"/>
          </a:xfrm>
          <a:prstGeom prst="rect">
            <a:avLst/>
          </a:prstGeom>
        </p:spPr>
      </p:pic>
      <p:grpSp>
        <p:nvGrpSpPr>
          <p:cNvPr id="3" name="Group 2"/>
          <p:cNvGrpSpPr/>
          <p:nvPr/>
        </p:nvGrpSpPr>
        <p:grpSpPr>
          <a:xfrm>
            <a:off x="561394" y="5076825"/>
            <a:ext cx="4677103" cy="1901966"/>
            <a:chOff x="5340096" y="2777680"/>
            <a:chExt cx="4677103" cy="1901965"/>
          </a:xfrm>
        </p:grpSpPr>
        <p:pic>
          <p:nvPicPr>
            <p:cNvPr id="14" name="Picture 13"/>
            <p:cNvPicPr>
              <a:picLocks noChangeAspect="1"/>
            </p:cNvPicPr>
            <p:nvPr/>
          </p:nvPicPr>
          <p:blipFill>
            <a:blip r:embed="rId4"/>
            <a:stretch>
              <a:fillRect/>
            </a:stretch>
          </p:blipFill>
          <p:spPr>
            <a:xfrm>
              <a:off x="5340096" y="3068031"/>
              <a:ext cx="527596" cy="582174"/>
            </a:xfrm>
            <a:prstGeom prst="rect">
              <a:avLst/>
            </a:prstGeom>
          </p:spPr>
        </p:pic>
        <p:pic>
          <p:nvPicPr>
            <p:cNvPr id="15" name="Picture 14"/>
            <p:cNvPicPr>
              <a:picLocks noChangeAspect="1"/>
            </p:cNvPicPr>
            <p:nvPr/>
          </p:nvPicPr>
          <p:blipFill>
            <a:blip r:embed="rId5"/>
            <a:stretch>
              <a:fillRect/>
            </a:stretch>
          </p:blipFill>
          <p:spPr>
            <a:xfrm>
              <a:off x="5340096" y="3874805"/>
              <a:ext cx="582174" cy="509402"/>
            </a:xfrm>
            <a:prstGeom prst="rect">
              <a:avLst/>
            </a:prstGeom>
          </p:spPr>
        </p:pic>
        <p:sp>
          <p:nvSpPr>
            <p:cNvPr id="19" name="TextBox 18"/>
            <p:cNvSpPr txBox="1"/>
            <p:nvPr/>
          </p:nvSpPr>
          <p:spPr>
            <a:xfrm>
              <a:off x="6015785" y="2777680"/>
              <a:ext cx="4001414" cy="1901965"/>
            </a:xfrm>
            <a:prstGeom prst="rect">
              <a:avLst/>
            </a:prstGeom>
            <a:noFill/>
          </p:spPr>
          <p:txBody>
            <a:bodyPr wrap="square" numCol="1" rtlCol="0">
              <a:noAutofit/>
            </a:bodyPr>
            <a:lstStyle/>
            <a:p>
              <a:pPr>
                <a:spcAft>
                  <a:spcPts val="1800"/>
                </a:spcAft>
              </a:pPr>
              <a:endParaRPr lang="en-AU" sz="1500" b="1" dirty="0">
                <a:solidFill>
                  <a:srgbClr val="025B7D"/>
                </a:solidFill>
              </a:endParaRPr>
            </a:p>
            <a:p>
              <a:pPr>
                <a:spcAft>
                  <a:spcPts val="1800"/>
                </a:spcAft>
              </a:pPr>
              <a:r>
                <a:rPr lang="en-AU" sz="1500" b="1" dirty="0">
                  <a:solidFill>
                    <a:srgbClr val="025B7D"/>
                  </a:solidFill>
                </a:rPr>
                <a:t>Student Support </a:t>
              </a:r>
              <a:r>
                <a:rPr lang="zh-CN" altLang="en-US" sz="1500" b="1" dirty="0">
                  <a:solidFill>
                    <a:srgbClr val="025B7D"/>
                  </a:solidFill>
                </a:rPr>
                <a:t>学生服务</a:t>
              </a:r>
              <a:br>
                <a:rPr lang="en-AU" sz="1500" b="1" dirty="0"/>
              </a:br>
              <a:endParaRPr lang="en-AU" sz="1500" b="1" dirty="0">
                <a:solidFill>
                  <a:srgbClr val="025B7D"/>
                </a:solidFill>
              </a:endParaRPr>
            </a:p>
            <a:p>
              <a:pPr>
                <a:spcAft>
                  <a:spcPts val="1800"/>
                </a:spcAft>
              </a:pPr>
              <a:r>
                <a:rPr lang="en-AU" sz="1500" b="1" dirty="0">
                  <a:solidFill>
                    <a:srgbClr val="025B7D"/>
                  </a:solidFill>
                </a:rPr>
                <a:t>UC Careers</a:t>
              </a:r>
              <a:r>
                <a:rPr lang="zh-CN" altLang="en-US" sz="1500" b="1" dirty="0">
                  <a:solidFill>
                    <a:srgbClr val="025B7D"/>
                  </a:solidFill>
                </a:rPr>
                <a:t>就业指导</a:t>
              </a:r>
              <a:endParaRPr lang="en-AU" sz="1500" b="1" dirty="0">
                <a:solidFill>
                  <a:srgbClr val="025B7D"/>
                </a:solidFill>
              </a:endParaRPr>
            </a:p>
          </p:txBody>
        </p:sp>
      </p:grpSp>
      <p:pic>
        <p:nvPicPr>
          <p:cNvPr id="17" name="Picture 16"/>
          <p:cNvPicPr>
            <a:picLocks noChangeAspect="1"/>
          </p:cNvPicPr>
          <p:nvPr/>
        </p:nvPicPr>
        <p:blipFill>
          <a:blip r:embed="rId6"/>
          <a:stretch>
            <a:fillRect/>
          </a:stretch>
        </p:blipFill>
        <p:spPr>
          <a:xfrm>
            <a:off x="1237082" y="893885"/>
            <a:ext cx="3088928" cy="1769872"/>
          </a:xfrm>
          <a:prstGeom prst="rect">
            <a:avLst/>
          </a:prstGeom>
        </p:spPr>
      </p:pic>
      <p:pic>
        <p:nvPicPr>
          <p:cNvPr id="8" name="Picture 7"/>
          <p:cNvPicPr>
            <a:picLocks noChangeAspect="1"/>
          </p:cNvPicPr>
          <p:nvPr/>
        </p:nvPicPr>
        <p:blipFill>
          <a:blip r:embed="rId7"/>
          <a:stretch>
            <a:fillRect/>
          </a:stretch>
        </p:blipFill>
        <p:spPr>
          <a:xfrm>
            <a:off x="624503" y="4820394"/>
            <a:ext cx="357667" cy="509403"/>
          </a:xfrm>
          <a:prstGeom prst="rect">
            <a:avLst/>
          </a:prstGeom>
        </p:spPr>
      </p:pic>
      <p:grpSp>
        <p:nvGrpSpPr>
          <p:cNvPr id="23" name="Group 22"/>
          <p:cNvGrpSpPr/>
          <p:nvPr/>
        </p:nvGrpSpPr>
        <p:grpSpPr>
          <a:xfrm>
            <a:off x="5475034" y="354925"/>
            <a:ext cx="6449865" cy="6255187"/>
            <a:chOff x="5317132" y="236957"/>
            <a:chExt cx="6625608" cy="6425625"/>
          </a:xfrm>
        </p:grpSpPr>
        <p:pic>
          <p:nvPicPr>
            <p:cNvPr id="21" name="Picture 20"/>
            <p:cNvPicPr>
              <a:picLocks noChangeAspect="1"/>
            </p:cNvPicPr>
            <p:nvPr/>
          </p:nvPicPr>
          <p:blipFill>
            <a:blip r:embed="rId8"/>
            <a:stretch>
              <a:fillRect/>
            </a:stretch>
          </p:blipFill>
          <p:spPr>
            <a:xfrm>
              <a:off x="5329724" y="237119"/>
              <a:ext cx="2013308" cy="2013308"/>
            </a:xfrm>
            <a:prstGeom prst="rect">
              <a:avLst/>
            </a:prstGeom>
          </p:spPr>
        </p:pic>
        <p:pic>
          <p:nvPicPr>
            <p:cNvPr id="27" name="Picture 26"/>
            <p:cNvPicPr>
              <a:picLocks noChangeAspect="1"/>
            </p:cNvPicPr>
            <p:nvPr/>
          </p:nvPicPr>
          <p:blipFill>
            <a:blip r:embed="rId9"/>
            <a:stretch>
              <a:fillRect/>
            </a:stretch>
          </p:blipFill>
          <p:spPr>
            <a:xfrm>
              <a:off x="9904248" y="243805"/>
              <a:ext cx="2038492" cy="2022140"/>
            </a:xfrm>
            <a:prstGeom prst="rect">
              <a:avLst/>
            </a:prstGeom>
          </p:spPr>
        </p:pic>
        <p:pic>
          <p:nvPicPr>
            <p:cNvPr id="28" name="Picture 27"/>
            <p:cNvPicPr>
              <a:picLocks noChangeAspect="1"/>
            </p:cNvPicPr>
            <p:nvPr/>
          </p:nvPicPr>
          <p:blipFill rotWithShape="1">
            <a:blip r:embed="rId10"/>
            <a:srcRect l="2305" r="2305"/>
            <a:stretch>
              <a:fillRect/>
            </a:stretch>
          </p:blipFill>
          <p:spPr>
            <a:xfrm>
              <a:off x="7645353" y="236957"/>
              <a:ext cx="2007025" cy="2007025"/>
            </a:xfrm>
            <a:prstGeom prst="rect">
              <a:avLst/>
            </a:prstGeom>
          </p:spPr>
        </p:pic>
        <p:pic>
          <p:nvPicPr>
            <p:cNvPr id="2" name="Picture 1"/>
            <p:cNvPicPr>
              <a:picLocks noChangeAspect="1"/>
            </p:cNvPicPr>
            <p:nvPr/>
          </p:nvPicPr>
          <p:blipFill>
            <a:blip r:embed="rId11"/>
            <a:stretch>
              <a:fillRect/>
            </a:stretch>
          </p:blipFill>
          <p:spPr>
            <a:xfrm>
              <a:off x="7645353" y="4606375"/>
              <a:ext cx="2037600" cy="2037600"/>
            </a:xfrm>
            <a:prstGeom prst="rect">
              <a:avLst/>
            </a:prstGeom>
          </p:spPr>
        </p:pic>
        <p:pic>
          <p:nvPicPr>
            <p:cNvPr id="10" name="Picture 9"/>
            <p:cNvPicPr>
              <a:picLocks noChangeAspect="1"/>
            </p:cNvPicPr>
            <p:nvPr/>
          </p:nvPicPr>
          <p:blipFill>
            <a:blip r:embed="rId12"/>
            <a:stretch>
              <a:fillRect/>
            </a:stretch>
          </p:blipFill>
          <p:spPr>
            <a:xfrm>
              <a:off x="9904248" y="2393302"/>
              <a:ext cx="2037600" cy="2037600"/>
            </a:xfrm>
            <a:prstGeom prst="rect">
              <a:avLst/>
            </a:prstGeom>
          </p:spPr>
        </p:pic>
        <p:pic>
          <p:nvPicPr>
            <p:cNvPr id="22" name="Picture 21"/>
            <p:cNvPicPr>
              <a:picLocks noChangeAspect="1"/>
            </p:cNvPicPr>
            <p:nvPr/>
          </p:nvPicPr>
          <p:blipFill>
            <a:blip r:embed="rId13"/>
            <a:stretch>
              <a:fillRect/>
            </a:stretch>
          </p:blipFill>
          <p:spPr>
            <a:xfrm>
              <a:off x="7621333" y="2393302"/>
              <a:ext cx="2037600" cy="2037600"/>
            </a:xfrm>
            <a:prstGeom prst="rect">
              <a:avLst/>
            </a:prstGeom>
          </p:spPr>
        </p:pic>
        <p:pic>
          <p:nvPicPr>
            <p:cNvPr id="24" name="Picture 23"/>
            <p:cNvPicPr>
              <a:picLocks noChangeAspect="1"/>
            </p:cNvPicPr>
            <p:nvPr/>
          </p:nvPicPr>
          <p:blipFill rotWithShape="1">
            <a:blip r:embed="rId14"/>
            <a:srcRect l="230" t="3555" r="4597"/>
            <a:stretch>
              <a:fillRect/>
            </a:stretch>
          </p:blipFill>
          <p:spPr>
            <a:xfrm>
              <a:off x="5317132" y="4606375"/>
              <a:ext cx="2038492" cy="2056207"/>
            </a:xfrm>
            <a:prstGeom prst="rect">
              <a:avLst/>
            </a:prstGeom>
          </p:spPr>
        </p:pic>
        <p:pic>
          <p:nvPicPr>
            <p:cNvPr id="18" name="Picture 17"/>
            <p:cNvPicPr>
              <a:picLocks noChangeAspect="1"/>
            </p:cNvPicPr>
            <p:nvPr/>
          </p:nvPicPr>
          <p:blipFill rotWithShape="1">
            <a:blip r:embed="rId15"/>
            <a:srcRect l="1704" r="1704"/>
            <a:stretch>
              <a:fillRect/>
            </a:stretch>
          </p:blipFill>
          <p:spPr>
            <a:xfrm>
              <a:off x="5317132" y="2393302"/>
              <a:ext cx="2038492" cy="2038492"/>
            </a:xfrm>
            <a:prstGeom prst="rect">
              <a:avLst/>
            </a:prstGeom>
          </p:spPr>
        </p:pic>
        <p:pic>
          <p:nvPicPr>
            <p:cNvPr id="20" name="Picture 19"/>
            <p:cNvPicPr>
              <a:picLocks noChangeAspect="1"/>
            </p:cNvPicPr>
            <p:nvPr/>
          </p:nvPicPr>
          <p:blipFill>
            <a:blip r:embed="rId16"/>
            <a:stretch>
              <a:fillRect/>
            </a:stretch>
          </p:blipFill>
          <p:spPr>
            <a:xfrm>
              <a:off x="9904248" y="4593328"/>
              <a:ext cx="2037600" cy="203760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useBgFill="1">
        <p:nvSpPr>
          <p:cNvPr id="14" name="Rectangle 13"/>
          <p:cNvSpPr>
            <a:spLocks noGrp="1" noRot="1" noChangeAspect="1" noMove="1" noResize="1" noEditPoints="1" noAdjustHandles="1" noChangeArrowheads="1" noChangeShapeType="1" noTextEdit="1"/>
          </p:cNvSpPr>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抽象模糊的公共图书馆和书架"/>
          <p:cNvPicPr>
            <a:picLocks noChangeAspect="1"/>
          </p:cNvPicPr>
          <p:nvPr/>
        </p:nvPicPr>
        <p:blipFill rotWithShape="1">
          <a:blip r:embed="rId1"/>
          <a:srcRect l="16165" r="38503" b="-1"/>
          <a:stretch>
            <a:fillRect/>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a:solidFill>
            <a:schemeClr val="bg1">
              <a:lumMod val="85000"/>
            </a:schemeClr>
          </a:solidFill>
          <a:ln w="28575">
            <a:solidFill>
              <a:srgbClr val="006B90"/>
            </a:solidFill>
          </a:ln>
        </p:spPr>
      </p:pic>
      <p:sp>
        <p:nvSpPr>
          <p:cNvPr id="16" name="sketchy line"/>
          <p:cNvSpPr>
            <a:spLocks noGrp="1" noRot="1" noChangeAspect="1" noMove="1" noResize="1" noEditPoints="1" noAdjustHandles="1" noChangeArrowheads="1" noChangeShapeType="1" noTextEdit="1"/>
          </p:cNvSpPr>
          <p:nvPr/>
        </p:nvSpPr>
        <p:spPr>
          <a:xfrm>
            <a:off x="5297762"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5219613" y="2400033"/>
            <a:ext cx="6251110" cy="3483864"/>
          </a:xfrm>
        </p:spPr>
        <p:txBody>
          <a:bodyPr>
            <a:normAutofit/>
          </a:bodyPr>
          <a:lstStyle/>
          <a:p>
            <a:pPr>
              <a:lnSpc>
                <a:spcPct val="200000"/>
              </a:lnSpc>
            </a:pPr>
            <a:r>
              <a:rPr lang="zh-CN" altLang="en-US" b="1" dirty="0">
                <a:latin typeface="微软雅黑" panose="020B0503020204020204" pitchFamily="34" charset="-122"/>
                <a:ea typeface="微软雅黑" panose="020B0503020204020204" pitchFamily="34" charset="-122"/>
              </a:rPr>
              <a:t>堪培拉城市介绍</a:t>
            </a:r>
            <a:endParaRPr lang="en-AU" altLang="zh-CN" b="1" dirty="0">
              <a:latin typeface="微软雅黑" panose="020B0503020204020204" pitchFamily="34" charset="-122"/>
              <a:ea typeface="微软雅黑" panose="020B0503020204020204" pitchFamily="34" charset="-122"/>
            </a:endParaRPr>
          </a:p>
          <a:p>
            <a:pPr>
              <a:lnSpc>
                <a:spcPct val="200000"/>
              </a:lnSpc>
            </a:pPr>
            <a:r>
              <a:rPr lang="zh-CN" altLang="en-US" b="1" dirty="0">
                <a:latin typeface="微软雅黑" panose="020B0503020204020204" pitchFamily="34" charset="-122"/>
                <a:ea typeface="微软雅黑" panose="020B0503020204020204" pitchFamily="34" charset="-122"/>
              </a:rPr>
              <a:t>堪培拉大学的特色</a:t>
            </a:r>
            <a:endParaRPr lang="en-US" altLang="zh-CN" b="1" dirty="0">
              <a:latin typeface="微软雅黑" panose="020B0503020204020204" pitchFamily="34" charset="-122"/>
              <a:ea typeface="微软雅黑" panose="020B0503020204020204" pitchFamily="34" charset="-122"/>
            </a:endParaRPr>
          </a:p>
          <a:p>
            <a:pPr>
              <a:lnSpc>
                <a:spcPct val="200000"/>
              </a:lnSpc>
            </a:pPr>
            <a:r>
              <a:rPr lang="zh-CN" altLang="en-US" b="1" dirty="0">
                <a:latin typeface="微软雅黑" panose="020B0503020204020204" pitchFamily="34" charset="-122"/>
                <a:ea typeface="微软雅黑" panose="020B0503020204020204" pitchFamily="34" charset="-122"/>
              </a:rPr>
              <a:t>最新奖学金政策</a:t>
            </a:r>
            <a:endParaRPr lang="en-US" altLang="zh-CN" b="1" dirty="0">
              <a:latin typeface="微软雅黑" panose="020B0503020204020204" pitchFamily="34" charset="-122"/>
              <a:ea typeface="微软雅黑" panose="020B0503020204020204" pitchFamily="34" charset="-122"/>
            </a:endParaRPr>
          </a:p>
        </p:txBody>
      </p:sp>
      <p:cxnSp>
        <p:nvCxnSpPr>
          <p:cNvPr id="7" name="Straight Connector 6"/>
          <p:cNvCxnSpPr/>
          <p:nvPr/>
        </p:nvCxnSpPr>
        <p:spPr>
          <a:xfrm>
            <a:off x="5219613" y="2381745"/>
            <a:ext cx="4749349" cy="0"/>
          </a:xfrm>
          <a:prstGeom prst="line">
            <a:avLst/>
          </a:prstGeom>
          <a:ln w="107950" cmpd="sng">
            <a:solidFill>
              <a:srgbClr val="00A5C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5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6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0" tIns="0" rIns="0" bIns="0" numCol="2" spcCol="360000" rtlCol="0" anchor="ctr" anchorCtr="0">
        <a:normAutofit/>
      </a:bodyPr>
      <a:lstStyle>
        <a:defPPr algn="l">
          <a:spcBef>
            <a:spcPts val="1200"/>
          </a:spcBef>
          <a:defRPr sz="1800" dirty="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2_Office Theme">
  <a:themeElements>
    <a:clrScheme name="UC">
      <a:dk1>
        <a:srgbClr val="414041"/>
      </a:dk1>
      <a:lt1>
        <a:srgbClr val="FFFFFF"/>
      </a:lt1>
      <a:dk2>
        <a:srgbClr val="414D61"/>
      </a:dk2>
      <a:lt2>
        <a:srgbClr val="E7E6E6"/>
      </a:lt2>
      <a:accent1>
        <a:srgbClr val="009ABC"/>
      </a:accent1>
      <a:accent2>
        <a:srgbClr val="006C91"/>
      </a:accent2>
      <a:accent3>
        <a:srgbClr val="92D6E3"/>
      </a:accent3>
      <a:accent4>
        <a:srgbClr val="00A79D"/>
      </a:accent4>
      <a:accent5>
        <a:srgbClr val="F15F5C"/>
      </a:accent5>
      <a:accent6>
        <a:srgbClr val="FFCC32"/>
      </a:accent6>
      <a:hlink>
        <a:srgbClr val="006C91"/>
      </a:hlink>
      <a:folHlink>
        <a:srgbClr val="009ABC"/>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0" tIns="0" rIns="0" bIns="0" numCol="2" spcCol="360000" rtlCol="0" anchor="ctr" anchorCtr="0">
        <a:normAutofit/>
      </a:bodyPr>
      <a:lstStyle>
        <a:defPPr algn="l">
          <a:spcBef>
            <a:spcPts val="1200"/>
          </a:spcBef>
          <a:defRPr sz="1800" dirty="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文档" ma:contentTypeID="0x01010055556BFD66429A45B3424651985B14C9" ma:contentTypeVersion="17" ma:contentTypeDescription="新建文档。" ma:contentTypeScope="" ma:versionID="502ab13186b3c47dd677a1906232b9d0">
  <xsd:schema xmlns:xsd="http://www.w3.org/2001/XMLSchema" xmlns:xs="http://www.w3.org/2001/XMLSchema" xmlns:p="http://schemas.microsoft.com/office/2006/metadata/properties" xmlns:ns2="e924472b-16df-4a73-9439-ca1804f2743d" xmlns:ns3="765b6ab0-9225-4a52-a7cb-8db090eab665" targetNamespace="http://schemas.microsoft.com/office/2006/metadata/properties" ma:root="true" ma:fieldsID="ee0af34cd80b188d56c5899af076ea9b" ns2:_="" ns3:_="">
    <xsd:import namespace="e924472b-16df-4a73-9439-ca1804f2743d"/>
    <xsd:import namespace="765b6ab0-9225-4a52-a7cb-8db090eab665"/>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MediaLengthInSeconds" minOccurs="0"/>
                <xsd:element ref="ns2:MediaServiceObjectDetectorVersions" minOccurs="0"/>
                <xsd:element ref="ns2:MediaServiceSearchPropertie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924472b-16df-4a73-9439-ca1804f2743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lcf76f155ced4ddcb4097134ff3c332f" ma:index="23" nillable="true" ma:taxonomy="true" ma:internalName="lcf76f155ced4ddcb4097134ff3c332f" ma:taxonomyFieldName="MediaServiceImageTags" ma:displayName="图像标记" ma:readOnly="false" ma:fieldId="{5cf76f15-5ced-4ddc-b409-7134ff3c332f}" ma:taxonomyMulti="true" ma:sspId="8cf5ef57-529e-46be-8634-0635eb7431a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65b6ab0-9225-4a52-a7cb-8db090eab665" elementFormDefault="qualified">
    <xsd:import namespace="http://schemas.microsoft.com/office/2006/documentManagement/types"/>
    <xsd:import namespace="http://schemas.microsoft.com/office/infopath/2007/PartnerControls"/>
    <xsd:element name="SharedWithUsers" ma:index="10"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共享对象详细信息" ma:internalName="SharedWithDetails" ma:readOnly="true">
      <xsd:simpleType>
        <xsd:restriction base="dms:Note">
          <xsd:maxLength value="255"/>
        </xsd:restriction>
      </xsd:simpleType>
    </xsd:element>
    <xsd:element name="TaxCatchAll" ma:index="24" nillable="true" ma:displayName="Taxonomy Catch All Column" ma:hidden="true" ma:list="{aa599010-47bf-4159-b4a9-14f39b3ea305}" ma:internalName="TaxCatchAll" ma:showField="CatchAllData" ma:web="765b6ab0-9225-4a52-a7cb-8db090eab66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e924472b-16df-4a73-9439-ca1804f2743d">
      <Terms xmlns="http://schemas.microsoft.com/office/infopath/2007/PartnerControls"/>
    </lcf76f155ced4ddcb4097134ff3c332f>
    <TaxCatchAll xmlns="765b6ab0-9225-4a52-a7cb-8db090eab665" xsi:nil="true"/>
  </documentManagement>
</p:properties>
</file>

<file path=customXml/itemProps1.xml><?xml version="1.0" encoding="utf-8"?>
<ds:datastoreItem xmlns:ds="http://schemas.openxmlformats.org/officeDocument/2006/customXml" ds:itemID="{F33702FB-7370-48F2-BFC8-176356B62324}">
  <ds:schemaRefs/>
</ds:datastoreItem>
</file>

<file path=customXml/itemProps2.xml><?xml version="1.0" encoding="utf-8"?>
<ds:datastoreItem xmlns:ds="http://schemas.openxmlformats.org/officeDocument/2006/customXml" ds:itemID="{92045C37-2F74-4482-89D4-6D59072BD746}">
  <ds:schemaRefs/>
</ds:datastoreItem>
</file>

<file path=customXml/itemProps3.xml><?xml version="1.0" encoding="utf-8"?>
<ds:datastoreItem xmlns:ds="http://schemas.openxmlformats.org/officeDocument/2006/customXml" ds:itemID="{22D07F88-2065-4BEA-A370-7AC5DB258E6A}">
  <ds:schemaRefs/>
</ds:datastoreItem>
</file>

<file path=docProps/app.xml><?xml version="1.0" encoding="utf-8"?>
<Properties xmlns="http://schemas.openxmlformats.org/officeDocument/2006/extended-properties" xmlns:vt="http://schemas.openxmlformats.org/officeDocument/2006/docPropsVTypes">
  <TotalTime>0</TotalTime>
  <Words>1275</Words>
  <Application>WPS 演示</Application>
  <PresentationFormat>Widescreen</PresentationFormat>
  <Paragraphs>95</Paragraphs>
  <Slides>12</Slides>
  <Notes>11</Notes>
  <HiddenSlides>0</HiddenSlides>
  <MMClips>0</MMClips>
  <ScaleCrop>false</ScaleCrop>
  <HeadingPairs>
    <vt:vector size="6" baseType="variant">
      <vt:variant>
        <vt:lpstr>已用的字体</vt:lpstr>
      </vt:variant>
      <vt:variant>
        <vt:i4>12</vt:i4>
      </vt:variant>
      <vt:variant>
        <vt:lpstr>主题</vt:lpstr>
      </vt:variant>
      <vt:variant>
        <vt:i4>6</vt:i4>
      </vt:variant>
      <vt:variant>
        <vt:lpstr>幻灯片标题</vt:lpstr>
      </vt:variant>
      <vt:variant>
        <vt:i4>12</vt:i4>
      </vt:variant>
    </vt:vector>
  </HeadingPairs>
  <TitlesOfParts>
    <vt:vector size="30" baseType="lpstr">
      <vt:lpstr>Arial</vt:lpstr>
      <vt:lpstr>宋体</vt:lpstr>
      <vt:lpstr>Wingdings</vt:lpstr>
      <vt:lpstr>Calibri</vt:lpstr>
      <vt:lpstr>Times New Roman</vt:lpstr>
      <vt:lpstr>Calibri</vt:lpstr>
      <vt:lpstr>微软雅黑</vt:lpstr>
      <vt:lpstr>等线</vt:lpstr>
      <vt:lpstr>Microsoft JhengHei</vt:lpstr>
      <vt:lpstr>PingFang SC</vt:lpstr>
      <vt:lpstr>Helvetica Neue</vt:lpstr>
      <vt:lpstr>Arial Unicode MS</vt:lpstr>
      <vt:lpstr>Office Theme</vt:lpstr>
      <vt:lpstr>3_Office Theme</vt:lpstr>
      <vt:lpstr>4_Office Theme</vt:lpstr>
      <vt:lpstr>5_Office Theme</vt:lpstr>
      <vt:lpstr>6_Office Theme</vt:lpstr>
      <vt:lpstr>2_Office Theme</vt:lpstr>
      <vt:lpstr>PowerPoint 演示文稿</vt:lpstr>
      <vt:lpstr>首都城市</vt:lpstr>
      <vt:lpstr>堪培拉:“DYNAMIC CITY”</vt:lpstr>
      <vt:lpstr>堪培拉大学-卓越的实践型大学</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Jason.Hoppner</dc:creator>
  <cp:lastModifiedBy>Administrator</cp:lastModifiedBy>
  <cp:revision>607</cp:revision>
  <dcterms:created xsi:type="dcterms:W3CDTF">2017-01-23T03:22:00Z</dcterms:created>
  <dcterms:modified xsi:type="dcterms:W3CDTF">2025-04-01T07:45:22Z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0x010100CA711C84D32C154FBD4BA53609514EA3</vt:lpwstr>
  </property>
  <property fmtid="{D5CDD505-2E9C-101B-9397-08002B2CF9AE}" pid="3" name="MSIP_Label_bf6fef03-d487-4433-8e43-6b81c0a1b7be_Enabled">
    <vt:lpwstr>true</vt:lpwstr>
  </property>
  <property fmtid="{D5CDD505-2E9C-101B-9397-08002B2CF9AE}" pid="4" name="MSIP_Label_bf6fef03-d487-4433-8e43-6b81c0a1b7be_SetDate">
    <vt:lpwstr>2023-01-23T01:56:48Z</vt:lpwstr>
  </property>
  <property fmtid="{D5CDD505-2E9C-101B-9397-08002B2CF9AE}" pid="5" name="MSIP_Label_bf6fef03-d487-4433-8e43-6b81c0a1b7be_Method">
    <vt:lpwstr>Standard</vt:lpwstr>
  </property>
  <property fmtid="{D5CDD505-2E9C-101B-9397-08002B2CF9AE}" pid="6" name="MSIP_Label_bf6fef03-d487-4433-8e43-6b81c0a1b7be_Name">
    <vt:lpwstr>Unclassified</vt:lpwstr>
  </property>
  <property fmtid="{D5CDD505-2E9C-101B-9397-08002B2CF9AE}" pid="7" name="MSIP_Label_bf6fef03-d487-4433-8e43-6b81c0a1b7be_SiteId">
    <vt:lpwstr>1daf5147-a543-4707-a2fb-2acf0b2a3936</vt:lpwstr>
  </property>
  <property fmtid="{D5CDD505-2E9C-101B-9397-08002B2CF9AE}" pid="8" name="MSIP_Label_bf6fef03-d487-4433-8e43-6b81c0a1b7be_ActionId">
    <vt:lpwstr>0b768b54-b95e-4872-aa24-a8251eb8f141</vt:lpwstr>
  </property>
  <property fmtid="{D5CDD505-2E9C-101B-9397-08002B2CF9AE}" pid="9" name="MSIP_Label_bf6fef03-d487-4433-8e43-6b81c0a1b7be_ContentBits">
    <vt:lpwstr>0</vt:lpwstr>
  </property>
  <property fmtid="{D5CDD505-2E9C-101B-9397-08002B2CF9AE}" pid="10" name="ICV">
    <vt:lpwstr>C1590352AD41444584D034444C8D6BFD_13</vt:lpwstr>
  </property>
  <property fmtid="{D5CDD505-2E9C-101B-9397-08002B2CF9AE}" pid="11" name="KSOProductBuildVer">
    <vt:lpwstr>2052-12.1.0.20305</vt:lpwstr>
  </property>
</Properties>
</file>